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56" r:id="rId6"/>
    <p:sldMasterId id="2147483769" r:id="rId7"/>
    <p:sldMasterId id="2147483781" r:id="rId8"/>
    <p:sldMasterId id="2147483793" r:id="rId9"/>
    <p:sldMasterId id="2147483818" r:id="rId10"/>
    <p:sldMasterId id="2147483827" r:id="rId11"/>
  </p:sldMasterIdLst>
  <p:notesMasterIdLst>
    <p:notesMasterId r:id="rId77"/>
  </p:notesMasterIdLst>
  <p:handoutMasterIdLst>
    <p:handoutMasterId r:id="rId78"/>
  </p:handoutMasterIdLst>
  <p:sldIdLst>
    <p:sldId id="954" r:id="rId12"/>
    <p:sldId id="946" r:id="rId13"/>
    <p:sldId id="948" r:id="rId14"/>
    <p:sldId id="950" r:id="rId15"/>
    <p:sldId id="952" r:id="rId16"/>
    <p:sldId id="955" r:id="rId17"/>
    <p:sldId id="956" r:id="rId18"/>
    <p:sldId id="957" r:id="rId19"/>
    <p:sldId id="958" r:id="rId20"/>
    <p:sldId id="959" r:id="rId21"/>
    <p:sldId id="960" r:id="rId22"/>
    <p:sldId id="961" r:id="rId23"/>
    <p:sldId id="962" r:id="rId24"/>
    <p:sldId id="1094" r:id="rId25"/>
    <p:sldId id="1031" r:id="rId26"/>
    <p:sldId id="963" r:id="rId27"/>
    <p:sldId id="964" r:id="rId28"/>
    <p:sldId id="965" r:id="rId29"/>
    <p:sldId id="1032" r:id="rId30"/>
    <p:sldId id="1034" r:id="rId31"/>
    <p:sldId id="1035" r:id="rId32"/>
    <p:sldId id="1036" r:id="rId33"/>
    <p:sldId id="1037" r:id="rId34"/>
    <p:sldId id="1038" r:id="rId35"/>
    <p:sldId id="1039" r:id="rId36"/>
    <p:sldId id="1040" r:id="rId37"/>
    <p:sldId id="1041" r:id="rId38"/>
    <p:sldId id="1042" r:id="rId39"/>
    <p:sldId id="1044" r:id="rId40"/>
    <p:sldId id="1045" r:id="rId41"/>
    <p:sldId id="1046" r:id="rId42"/>
    <p:sldId id="1047" r:id="rId43"/>
    <p:sldId id="1048" r:id="rId44"/>
    <p:sldId id="1049" r:id="rId45"/>
    <p:sldId id="1050" r:id="rId46"/>
    <p:sldId id="1051" r:id="rId47"/>
    <p:sldId id="1052" r:id="rId48"/>
    <p:sldId id="993" r:id="rId49"/>
    <p:sldId id="1053" r:id="rId50"/>
    <p:sldId id="1054" r:id="rId51"/>
    <p:sldId id="1055" r:id="rId52"/>
    <p:sldId id="1056" r:id="rId53"/>
    <p:sldId id="999" r:id="rId54"/>
    <p:sldId id="1091" r:id="rId55"/>
    <p:sldId id="1093" r:id="rId56"/>
    <p:sldId id="1007" r:id="rId57"/>
    <p:sldId id="1092" r:id="rId58"/>
    <p:sldId id="1009" r:id="rId59"/>
    <p:sldId id="1095" r:id="rId60"/>
    <p:sldId id="1097" r:id="rId61"/>
    <p:sldId id="1098" r:id="rId62"/>
    <p:sldId id="1101" r:id="rId63"/>
    <p:sldId id="1104" r:id="rId64"/>
    <p:sldId id="1105" r:id="rId65"/>
    <p:sldId id="1106" r:id="rId66"/>
    <p:sldId id="1107" r:id="rId67"/>
    <p:sldId id="1108" r:id="rId68"/>
    <p:sldId id="1109" r:id="rId69"/>
    <p:sldId id="1110" r:id="rId70"/>
    <p:sldId id="1111" r:id="rId71"/>
    <p:sldId id="1112" r:id="rId72"/>
    <p:sldId id="1113" r:id="rId73"/>
    <p:sldId id="1114" r:id="rId74"/>
    <p:sldId id="1115" r:id="rId75"/>
    <p:sldId id="1030" r:id="rId76"/>
  </p:sldIdLst>
  <p:sldSz cx="10691813" cy="7559675"/>
  <p:notesSz cx="6819900" cy="99187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heur, Alain" initials="CA" lastIdx="1" clrIdx="0">
    <p:extLst>
      <p:ext uri="{19B8F6BF-5375-455C-9EA6-DF929625EA0E}">
        <p15:presenceInfo xmlns:p15="http://schemas.microsoft.com/office/powerpoint/2012/main" userId="S-1-5-21-569510719-2019364879-1232828436-47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C9FA"/>
    <a:srgbClr val="C87977"/>
    <a:srgbClr val="AF9DC7"/>
    <a:srgbClr val="3366FF"/>
    <a:srgbClr val="D60093"/>
    <a:srgbClr val="84A5CC"/>
    <a:srgbClr val="BAD28C"/>
    <a:srgbClr val="CB7977"/>
    <a:srgbClr val="6C87A8"/>
    <a:srgbClr val="BCD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94434" autoAdjust="0"/>
  </p:normalViewPr>
  <p:slideViewPr>
    <p:cSldViewPr>
      <p:cViewPr varScale="1">
        <p:scale>
          <a:sx n="42" d="100"/>
          <a:sy n="42" d="100"/>
        </p:scale>
        <p:origin x="492" y="30"/>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68tda\Desktop\BCBE\r&#233;sultats\BCBE_EUROPE_2017-20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68tda\Desktop\BCBE\r&#233;sultats\BCBE_EUROPE_2017-2018.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68tda\Desktop\BCBE\r&#233;sultats\BCBE_EUROPE_2017-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Belgique - cotes d'accord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2"/>
          <c:order val="0"/>
          <c:tx>
            <c:strRef>
              <c:f>'EUROPE 2018'!$D$4:$D$5</c:f>
              <c:strCache>
                <c:ptCount val="2"/>
                <c:pt idx="0">
                  <c:v>BELGIQUE 2018</c:v>
                </c:pt>
                <c:pt idx="1">
                  <c:v>de 5 à 7</c:v>
                </c:pt>
              </c:strCache>
            </c:strRef>
          </c:tx>
          <c:spPr>
            <a:solidFill>
              <a:srgbClr val="3379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'EUROPE 2018'!$A$6:$A$14</c:f>
              <c:strCache>
                <c:ptCount val="9"/>
                <c:pt idx="0">
                  <c:v>La Belgique devrait quitter la zone euro et revenir au franc</c:v>
                </c:pt>
                <c:pt idx="1">
                  <c:v>J’ai vraiment le sentiment d’être représenté-e au Parlement Européen par les députés belges</c:v>
                </c:pt>
                <c:pt idx="2">
                  <c:v>Je me sens très attaché-e à mon identité belge</c:v>
                </c:pt>
                <c:pt idx="3">
                  <c:v>Les institutions européennes, aujourd’hui, servent uniquement les intérêts de la finance</c:v>
                </c:pt>
                <c:pt idx="4">
                  <c:v>La population belge vivrait vraiment mieux sans les institutions européennes</c:v>
                </c:pt>
                <c:pt idx="5">
                  <c:v>J’aimerais vraiment que l’Europe soit dirigée par un seul Président élu par les citoyens</c:v>
                </c:pt>
                <c:pt idx="6">
                  <c:v>L' Europe nous protège vraiment contre les effets négatifs de la mondialisation</c:v>
                </c:pt>
                <c:pt idx="7">
                  <c:v>L´Union européenne permet vraiment d´améliorer les droits sociaux comme par exemple la Sécurité sociale, les pensions / retraites,  les allocation familiales, le chômage.</c:v>
                </c:pt>
                <c:pt idx="8">
                  <c:v>L´Union européenne contribue vraiment à faire reculer les droits sociaux comme par exemple la Sécurité sociale, les pensions / retraites, les allocation familiales, le chômage.</c:v>
                </c:pt>
              </c:strCache>
            </c:strRef>
          </c:cat>
          <c:val>
            <c:numRef>
              <c:f>'EUROPE 2018'!$D$6:$D$14</c:f>
              <c:numCache>
                <c:formatCode>0.0%</c:formatCode>
                <c:ptCount val="9"/>
                <c:pt idx="0">
                  <c:v>0.38200000000000001</c:v>
                </c:pt>
                <c:pt idx="1">
                  <c:v>0.128</c:v>
                </c:pt>
                <c:pt idx="2">
                  <c:v>0.76300000000000001</c:v>
                </c:pt>
                <c:pt idx="3">
                  <c:v>0.68300000000000005</c:v>
                </c:pt>
                <c:pt idx="4">
                  <c:v>0.41</c:v>
                </c:pt>
                <c:pt idx="5">
                  <c:v>0.54500000000000004</c:v>
                </c:pt>
                <c:pt idx="6">
                  <c:v>0.18</c:v>
                </c:pt>
                <c:pt idx="7">
                  <c:v>0.26500000000000001</c:v>
                </c:pt>
                <c:pt idx="8">
                  <c:v>0.48899999999999999</c:v>
                </c:pt>
              </c:numCache>
            </c:numRef>
          </c:val>
          <c:extLst>
            <c:ext xmlns:c16="http://schemas.microsoft.com/office/drawing/2014/chart" uri="{C3380CC4-5D6E-409C-BE32-E72D297353CC}">
              <c16:uniqueId val="{00000000-E416-4180-82E1-BF22BDDA3C76}"/>
            </c:ext>
          </c:extLst>
        </c:ser>
        <c:ser>
          <c:idx val="3"/>
          <c:order val="1"/>
          <c:tx>
            <c:v>Belgique 2017 de 5 à 7</c:v>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'EUROPE 2017'!$D$6:$D$12</c:f>
              <c:numCache>
                <c:formatCode>0.0%</c:formatCode>
                <c:ptCount val="7"/>
                <c:pt idx="0">
                  <c:v>0.314</c:v>
                </c:pt>
                <c:pt idx="1">
                  <c:v>0.14299999999999999</c:v>
                </c:pt>
                <c:pt idx="2">
                  <c:v>0.74199999999999999</c:v>
                </c:pt>
                <c:pt idx="3">
                  <c:v>0.69199999999999995</c:v>
                </c:pt>
                <c:pt idx="4">
                  <c:v>0.42499999999999999</c:v>
                </c:pt>
                <c:pt idx="5">
                  <c:v>0.48</c:v>
                </c:pt>
                <c:pt idx="6">
                  <c:v>0.17699999999999999</c:v>
                </c:pt>
              </c:numCache>
            </c:numRef>
          </c:val>
          <c:extLst>
            <c:ext xmlns:c16="http://schemas.microsoft.com/office/drawing/2014/chart" uri="{C3380CC4-5D6E-409C-BE32-E72D297353CC}">
              <c16:uniqueId val="{00000001-E416-4180-82E1-BF22BDDA3C76}"/>
            </c:ext>
          </c:extLst>
        </c:ser>
        <c:dLbls>
          <c:dLblPos val="outEnd"/>
          <c:showLegendKey val="0"/>
          <c:showVal val="1"/>
          <c:showCatName val="0"/>
          <c:showSerName val="0"/>
          <c:showPercent val="0"/>
          <c:showBubbleSize val="0"/>
        </c:dLbls>
        <c:gapWidth val="182"/>
        <c:axId val="115590512"/>
        <c:axId val="115591296"/>
      </c:barChart>
      <c:catAx>
        <c:axId val="1155905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15591296"/>
        <c:crosses val="autoZero"/>
        <c:auto val="1"/>
        <c:lblAlgn val="ctr"/>
        <c:lblOffset val="100"/>
        <c:noMultiLvlLbl val="0"/>
      </c:catAx>
      <c:valAx>
        <c:axId val="115591296"/>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559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France - cotes d'accord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2"/>
          <c:order val="0"/>
          <c:tx>
            <c:strRef>
              <c:f>'EUROPE 2018'!$J$4:$L$4</c:f>
              <c:strCache>
                <c:ptCount val="1"/>
                <c:pt idx="0">
                  <c:v>FRANCE 2018</c:v>
                </c:pt>
              </c:strCache>
            </c:strRef>
          </c:tx>
          <c:spPr>
            <a:solidFill>
              <a:srgbClr val="3379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'EUROPE 2018'!$I$6:$I$14</c:f>
              <c:strCache>
                <c:ptCount val="9"/>
                <c:pt idx="0">
                  <c:v>La France devrait quitter la zone euro et revenir au franc</c:v>
                </c:pt>
                <c:pt idx="1">
                  <c:v>J’ai vraiment le sentiment d’être représenté-e au Parlement Européen par les députés français</c:v>
                </c:pt>
                <c:pt idx="2">
                  <c:v>Je me sens très attaché-e à mon identité française</c:v>
                </c:pt>
                <c:pt idx="3">
                  <c:v>Les institutions européennes, aujourd’hui, servent uniquement les intérêts de la finance</c:v>
                </c:pt>
                <c:pt idx="4">
                  <c:v>La population française vivrait vraiment mieux sans les institutions européennes</c:v>
                </c:pt>
                <c:pt idx="5">
                  <c:v>J’aimerais vraiment que l’Europe soit dirigée par un seul Président élu par les citoyens</c:v>
                </c:pt>
                <c:pt idx="6">
                  <c:v>L' Europe nous protège vraiment contre les effets négatifs de la mondialisation</c:v>
                </c:pt>
                <c:pt idx="7">
                  <c:v>L´Union européenne permet vraiment d´améliorer les droits sociaux comme la sécurité sociale, les retraites, les allocations familiales, le chômage etc., des citoyens</c:v>
                </c:pt>
                <c:pt idx="8">
                  <c:v>L´union européenne contribue vraiment à faire reculer les droits sociaux comme la sécurité sociale, les retraites, les allocations familiales, le chômage etc. des citoyens</c:v>
                </c:pt>
              </c:strCache>
            </c:strRef>
          </c:cat>
          <c:val>
            <c:numRef>
              <c:f>'EUROPE 2018'!$L$6:$L$14</c:f>
              <c:numCache>
                <c:formatCode>0.0%</c:formatCode>
                <c:ptCount val="9"/>
                <c:pt idx="0">
                  <c:v>0.33900000000000002</c:v>
                </c:pt>
                <c:pt idx="1">
                  <c:v>0.13400000000000001</c:v>
                </c:pt>
                <c:pt idx="2">
                  <c:v>0.79300000000000004</c:v>
                </c:pt>
                <c:pt idx="3">
                  <c:v>0.68799999999999994</c:v>
                </c:pt>
                <c:pt idx="4">
                  <c:v>0.377</c:v>
                </c:pt>
                <c:pt idx="5">
                  <c:v>0.50800000000000001</c:v>
                </c:pt>
                <c:pt idx="6">
                  <c:v>0.29299999999999998</c:v>
                </c:pt>
                <c:pt idx="7">
                  <c:v>0.24399999999999999</c:v>
                </c:pt>
                <c:pt idx="8">
                  <c:v>0.51700000000000002</c:v>
                </c:pt>
              </c:numCache>
            </c:numRef>
          </c:val>
          <c:extLst>
            <c:ext xmlns:c16="http://schemas.microsoft.com/office/drawing/2014/chart" uri="{C3380CC4-5D6E-409C-BE32-E72D297353CC}">
              <c16:uniqueId val="{00000000-0D44-4648-8F01-4A8EBC414B5C}"/>
            </c:ext>
          </c:extLst>
        </c:ser>
        <c:ser>
          <c:idx val="0"/>
          <c:order val="1"/>
          <c:tx>
            <c:v>France 2017</c:v>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'EUROPE 2018'!$I$6:$I$14</c:f>
              <c:strCache>
                <c:ptCount val="9"/>
                <c:pt idx="0">
                  <c:v>La France devrait quitter la zone euro et revenir au franc</c:v>
                </c:pt>
                <c:pt idx="1">
                  <c:v>J’ai vraiment le sentiment d’être représenté-e au Parlement Européen par les députés français</c:v>
                </c:pt>
                <c:pt idx="2">
                  <c:v>Je me sens très attaché-e à mon identité française</c:v>
                </c:pt>
                <c:pt idx="3">
                  <c:v>Les institutions européennes, aujourd’hui, servent uniquement les intérêts de la finance</c:v>
                </c:pt>
                <c:pt idx="4">
                  <c:v>La population française vivrait vraiment mieux sans les institutions européennes</c:v>
                </c:pt>
                <c:pt idx="5">
                  <c:v>J’aimerais vraiment que l’Europe soit dirigée par un seul Président élu par les citoyens</c:v>
                </c:pt>
                <c:pt idx="6">
                  <c:v>L' Europe nous protège vraiment contre les effets négatifs de la mondialisation</c:v>
                </c:pt>
                <c:pt idx="7">
                  <c:v>L´Union européenne permet vraiment d´améliorer les droits sociaux comme la sécurité sociale, les retraites, les allocations familiales, le chômage etc., des citoyens</c:v>
                </c:pt>
                <c:pt idx="8">
                  <c:v>L´union européenne contribue vraiment à faire reculer les droits sociaux comme la sécurité sociale, les retraites, les allocations familiales, le chômage etc. des citoyens</c:v>
                </c:pt>
              </c:strCache>
            </c:strRef>
          </c:cat>
          <c:val>
            <c:numRef>
              <c:f>'EUROPE 2017'!$J$6:$J$12</c:f>
              <c:numCache>
                <c:formatCode>0.0%</c:formatCode>
                <c:ptCount val="7"/>
                <c:pt idx="0">
                  <c:v>0.26900000000000002</c:v>
                </c:pt>
                <c:pt idx="1">
                  <c:v>0.184</c:v>
                </c:pt>
                <c:pt idx="2">
                  <c:v>0.82399999999999995</c:v>
                </c:pt>
                <c:pt idx="3">
                  <c:v>0.625</c:v>
                </c:pt>
                <c:pt idx="4">
                  <c:v>0.38100000000000001</c:v>
                </c:pt>
                <c:pt idx="5">
                  <c:v>0.46500000000000002</c:v>
                </c:pt>
                <c:pt idx="6">
                  <c:v>0.27100000000000002</c:v>
                </c:pt>
              </c:numCache>
            </c:numRef>
          </c:val>
          <c:extLst>
            <c:ext xmlns:c16="http://schemas.microsoft.com/office/drawing/2014/chart" uri="{C3380CC4-5D6E-409C-BE32-E72D297353CC}">
              <c16:uniqueId val="{00000001-0D44-4648-8F01-4A8EBC414B5C}"/>
            </c:ext>
          </c:extLst>
        </c:ser>
        <c:dLbls>
          <c:dLblPos val="outEnd"/>
          <c:showLegendKey val="0"/>
          <c:showVal val="1"/>
          <c:showCatName val="0"/>
          <c:showSerName val="0"/>
          <c:showPercent val="0"/>
          <c:showBubbleSize val="0"/>
        </c:dLbls>
        <c:gapWidth val="182"/>
        <c:axId val="115592080"/>
        <c:axId val="115592472"/>
      </c:barChart>
      <c:catAx>
        <c:axId val="11559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15592472"/>
        <c:crosses val="autoZero"/>
        <c:auto val="1"/>
        <c:lblAlgn val="ctr"/>
        <c:lblOffset val="100"/>
        <c:noMultiLvlLbl val="0"/>
      </c:catAx>
      <c:valAx>
        <c:axId val="115592472"/>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15592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France /Belgique 2018 cotes d'accord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'EUROPE 2018'!$B$4:$D$4</c:f>
              <c:strCache>
                <c:ptCount val="1"/>
                <c:pt idx="0">
                  <c:v>BELGIQUE 2018</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'EUROPE 2018'!$I$6:$I$14</c:f>
              <c:strCache>
                <c:ptCount val="9"/>
                <c:pt idx="0">
                  <c:v>La France devrait quitter la zone euro et revenir au franc</c:v>
                </c:pt>
                <c:pt idx="1">
                  <c:v>J’ai vraiment le sentiment d’être représenté-e au Parlement Européen par les députés français</c:v>
                </c:pt>
                <c:pt idx="2">
                  <c:v>Je me sens très attaché-e à mon identité française</c:v>
                </c:pt>
                <c:pt idx="3">
                  <c:v>Les institutions européennes, aujourd’hui, servent uniquement les intérêts de la finance</c:v>
                </c:pt>
                <c:pt idx="4">
                  <c:v>La population française vivrait vraiment mieux sans les institutions européennes</c:v>
                </c:pt>
                <c:pt idx="5">
                  <c:v>J’aimerais vraiment que l’Europe soit dirigée par un seul Président élu par les citoyens</c:v>
                </c:pt>
                <c:pt idx="6">
                  <c:v>L' Europe nous protège vraiment contre les effets négatifs de la mondialisation</c:v>
                </c:pt>
                <c:pt idx="7">
                  <c:v>L´Union européenne permet vraiment d´améliorer les droits sociaux comme la sécurité sociale, les retraites, les allocations familiales, le chômage etc., des citoyens</c:v>
                </c:pt>
                <c:pt idx="8">
                  <c:v>L´union européenne contribue vraiment à faire reculer les droits sociaux comme la sécurité sociale, les retraites, les allocations familiales, le chômage etc. des citoyens</c:v>
                </c:pt>
              </c:strCache>
            </c:strRef>
          </c:cat>
          <c:val>
            <c:numRef>
              <c:f>'EUROPE 2018'!$D$6:$D$14</c:f>
              <c:numCache>
                <c:formatCode>0.0%</c:formatCode>
                <c:ptCount val="9"/>
                <c:pt idx="0">
                  <c:v>0.38200000000000001</c:v>
                </c:pt>
                <c:pt idx="1">
                  <c:v>0.128</c:v>
                </c:pt>
                <c:pt idx="2">
                  <c:v>0.76300000000000001</c:v>
                </c:pt>
                <c:pt idx="3">
                  <c:v>0.68300000000000005</c:v>
                </c:pt>
                <c:pt idx="4">
                  <c:v>0.41</c:v>
                </c:pt>
                <c:pt idx="5">
                  <c:v>0.54500000000000004</c:v>
                </c:pt>
                <c:pt idx="6">
                  <c:v>0.18</c:v>
                </c:pt>
                <c:pt idx="7">
                  <c:v>0.26500000000000001</c:v>
                </c:pt>
                <c:pt idx="8">
                  <c:v>0.48899999999999999</c:v>
                </c:pt>
              </c:numCache>
            </c:numRef>
          </c:val>
          <c:extLst>
            <c:ext xmlns:c16="http://schemas.microsoft.com/office/drawing/2014/chart" uri="{C3380CC4-5D6E-409C-BE32-E72D297353CC}">
              <c16:uniqueId val="{00000000-93D0-4FBB-965D-70C1FDB2E6F4}"/>
            </c:ext>
          </c:extLst>
        </c:ser>
        <c:ser>
          <c:idx val="1"/>
          <c:order val="1"/>
          <c:tx>
            <c:strRef>
              <c:f>'EUROPE 2018'!$J$4:$L$4</c:f>
              <c:strCache>
                <c:ptCount val="1"/>
                <c:pt idx="0">
                  <c:v>FRANCE 2018</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'EUROPE 2018'!$I$6:$I$14</c:f>
              <c:strCache>
                <c:ptCount val="9"/>
                <c:pt idx="0">
                  <c:v>La France devrait quitter la zone euro et revenir au franc</c:v>
                </c:pt>
                <c:pt idx="1">
                  <c:v>J’ai vraiment le sentiment d’être représenté-e au Parlement Européen par les députés français</c:v>
                </c:pt>
                <c:pt idx="2">
                  <c:v>Je me sens très attaché-e à mon identité française</c:v>
                </c:pt>
                <c:pt idx="3">
                  <c:v>Les institutions européennes, aujourd’hui, servent uniquement les intérêts de la finance</c:v>
                </c:pt>
                <c:pt idx="4">
                  <c:v>La population française vivrait vraiment mieux sans les institutions européennes</c:v>
                </c:pt>
                <c:pt idx="5">
                  <c:v>J’aimerais vraiment que l’Europe soit dirigée par un seul Président élu par les citoyens</c:v>
                </c:pt>
                <c:pt idx="6">
                  <c:v>L' Europe nous protège vraiment contre les effets négatifs de la mondialisation</c:v>
                </c:pt>
                <c:pt idx="7">
                  <c:v>L´Union européenne permet vraiment d´améliorer les droits sociaux comme la sécurité sociale, les retraites, les allocations familiales, le chômage etc., des citoyens</c:v>
                </c:pt>
                <c:pt idx="8">
                  <c:v>L´union européenne contribue vraiment à faire reculer les droits sociaux comme la sécurité sociale, les retraites, les allocations familiales, le chômage etc. des citoyens</c:v>
                </c:pt>
              </c:strCache>
            </c:strRef>
          </c:cat>
          <c:val>
            <c:numRef>
              <c:f>'EUROPE 2018'!$L$6:$L$14</c:f>
              <c:numCache>
                <c:formatCode>0.0%</c:formatCode>
                <c:ptCount val="9"/>
                <c:pt idx="0">
                  <c:v>0.33900000000000002</c:v>
                </c:pt>
                <c:pt idx="1">
                  <c:v>0.13400000000000001</c:v>
                </c:pt>
                <c:pt idx="2">
                  <c:v>0.79300000000000004</c:v>
                </c:pt>
                <c:pt idx="3">
                  <c:v>0.68799999999999994</c:v>
                </c:pt>
                <c:pt idx="4">
                  <c:v>0.377</c:v>
                </c:pt>
                <c:pt idx="5">
                  <c:v>0.50800000000000001</c:v>
                </c:pt>
                <c:pt idx="6">
                  <c:v>0.29299999999999998</c:v>
                </c:pt>
                <c:pt idx="7">
                  <c:v>0.24399999999999999</c:v>
                </c:pt>
                <c:pt idx="8">
                  <c:v>0.51700000000000002</c:v>
                </c:pt>
              </c:numCache>
            </c:numRef>
          </c:val>
          <c:extLst>
            <c:ext xmlns:c16="http://schemas.microsoft.com/office/drawing/2014/chart" uri="{C3380CC4-5D6E-409C-BE32-E72D297353CC}">
              <c16:uniqueId val="{00000001-93D0-4FBB-965D-70C1FDB2E6F4}"/>
            </c:ext>
          </c:extLst>
        </c:ser>
        <c:dLbls>
          <c:dLblPos val="outEnd"/>
          <c:showLegendKey val="0"/>
          <c:showVal val="1"/>
          <c:showCatName val="0"/>
          <c:showSerName val="0"/>
          <c:showPercent val="0"/>
          <c:showBubbleSize val="0"/>
        </c:dLbls>
        <c:gapWidth val="182"/>
        <c:axId val="153892416"/>
        <c:axId val="153893984"/>
      </c:barChart>
      <c:catAx>
        <c:axId val="153892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r-FR"/>
          </a:p>
        </c:txPr>
        <c:crossAx val="153893984"/>
        <c:crosses val="autoZero"/>
        <c:auto val="1"/>
        <c:lblAlgn val="ctr"/>
        <c:lblOffset val="100"/>
        <c:noMultiLvlLbl val="0"/>
      </c:catAx>
      <c:valAx>
        <c:axId val="15389398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3892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6"/>
          <c:dPt>
            <c:idx val="0"/>
            <c:bubble3D val="0"/>
            <c:explosion val="0"/>
            <c:spPr>
              <a:solidFill>
                <a:schemeClr val="accent6"/>
              </a:solidFill>
            </c:spPr>
            <c:extLst>
              <c:ext xmlns:c16="http://schemas.microsoft.com/office/drawing/2014/chart" uri="{C3380CC4-5D6E-409C-BE32-E72D297353CC}">
                <c16:uniqueId val="{00000001-CBDF-47D3-8AC5-D5204514BC81}"/>
              </c:ext>
            </c:extLst>
          </c:dPt>
          <c:dPt>
            <c:idx val="1"/>
            <c:bubble3D val="0"/>
            <c:explosion val="0"/>
            <c:spPr>
              <a:solidFill>
                <a:srgbClr val="92D050"/>
              </a:solidFill>
            </c:spPr>
            <c:extLst>
              <c:ext xmlns:c16="http://schemas.microsoft.com/office/drawing/2014/chart" uri="{C3380CC4-5D6E-409C-BE32-E72D297353CC}">
                <c16:uniqueId val="{00000003-CBDF-47D3-8AC5-D5204514BC81}"/>
              </c:ext>
            </c:extLst>
          </c:dPt>
          <c:dPt>
            <c:idx val="2"/>
            <c:bubble3D val="0"/>
            <c:spPr>
              <a:solidFill>
                <a:srgbClr val="E60000"/>
              </a:solidFill>
            </c:spPr>
            <c:extLst>
              <c:ext xmlns:c16="http://schemas.microsoft.com/office/drawing/2014/chart" uri="{C3380CC4-5D6E-409C-BE32-E72D297353CC}">
                <c16:uniqueId val="{00000005-CBDF-47D3-8AC5-D5204514BC81}"/>
              </c:ext>
            </c:extLst>
          </c:dPt>
          <c:dPt>
            <c:idx val="3"/>
            <c:bubble3D val="0"/>
            <c:spPr>
              <a:solidFill>
                <a:schemeClr val="accent1"/>
              </a:solidFill>
            </c:spPr>
            <c:extLst>
              <c:ext xmlns:c16="http://schemas.microsoft.com/office/drawing/2014/chart" uri="{C3380CC4-5D6E-409C-BE32-E72D297353CC}">
                <c16:uniqueId val="{00000007-CBDF-47D3-8AC5-D5204514BC81}"/>
              </c:ext>
            </c:extLst>
          </c:dPt>
          <c:dPt>
            <c:idx val="4"/>
            <c:bubble3D val="0"/>
            <c:spPr>
              <a:solidFill>
                <a:schemeClr val="bg1">
                  <a:lumMod val="65000"/>
                </a:schemeClr>
              </a:solidFill>
            </c:spPr>
            <c:extLst>
              <c:ext xmlns:c16="http://schemas.microsoft.com/office/drawing/2014/chart" uri="{C3380CC4-5D6E-409C-BE32-E72D297353CC}">
                <c16:uniqueId val="{00000009-CBDF-47D3-8AC5-D5204514BC81}"/>
              </c:ext>
            </c:extLst>
          </c:dPt>
          <c:dPt>
            <c:idx val="5"/>
            <c:bubble3D val="0"/>
            <c:spPr>
              <a:solidFill>
                <a:srgbClr val="FF66FF"/>
              </a:solidFill>
            </c:spPr>
            <c:extLst>
              <c:ext xmlns:c16="http://schemas.microsoft.com/office/drawing/2014/chart" uri="{C3380CC4-5D6E-409C-BE32-E72D297353CC}">
                <c16:uniqueId val="{0000000B-CBDF-47D3-8AC5-D5204514BC81}"/>
              </c:ext>
            </c:extLst>
          </c:dPt>
          <c:dPt>
            <c:idx val="6"/>
            <c:bubble3D val="0"/>
            <c:spPr>
              <a:solidFill>
                <a:srgbClr val="FFFF00"/>
              </a:solidFill>
            </c:spPr>
            <c:extLst>
              <c:ext xmlns:c16="http://schemas.microsoft.com/office/drawing/2014/chart" uri="{C3380CC4-5D6E-409C-BE32-E72D297353CC}">
                <c16:uniqueId val="{0000000D-CBDF-47D3-8AC5-D5204514BC81}"/>
              </c:ext>
            </c:extLst>
          </c:dPt>
          <c:dLbls>
            <c:dLbl>
              <c:idx val="0"/>
              <c:spPr/>
              <c:txPr>
                <a:bodyPr/>
                <a:lstStyle/>
                <a:p>
                  <a:pPr>
                    <a:defRPr>
                      <a:solidFill>
                        <a:schemeClr val="bg1"/>
                      </a:solidFill>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1-CBDF-47D3-8AC5-D5204514BC81}"/>
                </c:ext>
              </c:extLst>
            </c:dLbl>
            <c:dLbl>
              <c:idx val="1"/>
              <c:layout>
                <c:manualLayout>
                  <c:x val="-0.13532485894832394"/>
                  <c:y val="6.2107611548556435E-3"/>
                </c:manualLayout>
              </c:layout>
              <c:spPr/>
              <c:txPr>
                <a:bodyPr/>
                <a:lstStyle/>
                <a:p>
                  <a:pPr>
                    <a:defRPr>
                      <a:solidFill>
                        <a:schemeClr val="bg1"/>
                      </a:solidFill>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DF-47D3-8AC5-D5204514BC81}"/>
                </c:ext>
              </c:extLst>
            </c:dLbl>
            <c:dLbl>
              <c:idx val="2"/>
              <c:spPr/>
              <c:txPr>
                <a:bodyPr/>
                <a:lstStyle/>
                <a:p>
                  <a:pPr>
                    <a:defRPr>
                      <a:solidFill>
                        <a:schemeClr val="bg1"/>
                      </a:solidFill>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5-CBDF-47D3-8AC5-D5204514BC81}"/>
                </c:ext>
              </c:extLst>
            </c:dLbl>
            <c:dLbl>
              <c:idx val="3"/>
              <c:layout>
                <c:manualLayout>
                  <c:x val="0.13315147476805794"/>
                  <c:y val="-0.11952992125984252"/>
                </c:manualLayout>
              </c:layout>
              <c:spPr/>
              <c:txPr>
                <a:bodyPr/>
                <a:lstStyle/>
                <a:p>
                  <a:pPr>
                    <a:defRPr>
                      <a:solidFill>
                        <a:schemeClr val="bg1"/>
                      </a:solidFill>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DF-47D3-8AC5-D5204514BC81}"/>
                </c:ext>
              </c:extLst>
            </c:dLbl>
            <c:dLbl>
              <c:idx val="4"/>
              <c:spPr/>
              <c:txPr>
                <a:bodyPr/>
                <a:lstStyle/>
                <a:p>
                  <a:pPr>
                    <a:defRPr>
                      <a:solidFill>
                        <a:schemeClr val="bg1"/>
                      </a:solidFill>
                    </a:defRPr>
                  </a:pPr>
                  <a:endParaRPr lang="fr-FR"/>
                </a:p>
              </c:txPr>
              <c:dLblPos val="bestFit"/>
              <c:showLegendKey val="0"/>
              <c:showVal val="1"/>
              <c:showCatName val="0"/>
              <c:showSerName val="0"/>
              <c:showPercent val="0"/>
              <c:showBubbleSize val="0"/>
              <c:extLst>
                <c:ext xmlns:c16="http://schemas.microsoft.com/office/drawing/2014/chart" uri="{C3380CC4-5D6E-409C-BE32-E72D297353CC}">
                  <c16:uniqueId val="{00000009-CBDF-47D3-8AC5-D5204514BC81}"/>
                </c:ext>
              </c:extLst>
            </c:dLbl>
            <c:dLbl>
              <c:idx val="6"/>
              <c:layout>
                <c:manualLayout>
                  <c:x val="7.7628267955926228E-2"/>
                  <c:y val="-8.1625459317585303E-2"/>
                </c:manualLayout>
              </c:layout>
              <c:spPr>
                <a:noFill/>
                <a:ln w="25044">
                  <a:noFill/>
                </a:ln>
              </c:spPr>
              <c:txPr>
                <a:bodyPr wrap="square" lIns="38100" tIns="19050" rIns="38100" bIns="19050" anchor="ctr">
                  <a:spAutoFit/>
                </a:bodyPr>
                <a:lstStyle/>
                <a:p>
                  <a:pPr>
                    <a:defRPr/>
                  </a:pPr>
                  <a:endParaRPr lang="fr-F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BDF-47D3-8AC5-D5204514BC81}"/>
                </c:ext>
              </c:extLst>
            </c:dLbl>
            <c:spPr>
              <a:noFill/>
              <a:ln w="25044">
                <a:noFill/>
              </a:ln>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Chrétiens</c:v>
                </c:pt>
                <c:pt idx="1">
                  <c:v>Neutres</c:v>
                </c:pt>
                <c:pt idx="2">
                  <c:v>Solidaris</c:v>
                </c:pt>
                <c:pt idx="3">
                  <c:v>Libéraux</c:v>
                </c:pt>
                <c:pt idx="4">
                  <c:v>Libres</c:v>
                </c:pt>
                <c:pt idx="5">
                  <c:v>CAAMI</c:v>
                </c:pt>
                <c:pt idx="6">
                  <c:v>SNCB</c:v>
                </c:pt>
              </c:strCache>
            </c:strRef>
          </c:cat>
          <c:val>
            <c:numRef>
              <c:f>Sheet1!$B$2:$B$8</c:f>
              <c:numCache>
                <c:formatCode>0.0%</c:formatCode>
                <c:ptCount val="7"/>
                <c:pt idx="0">
                  <c:v>0.27400000000000002</c:v>
                </c:pt>
                <c:pt idx="1">
                  <c:v>7.2999999999999995E-2</c:v>
                </c:pt>
                <c:pt idx="2">
                  <c:v>0.376</c:v>
                </c:pt>
                <c:pt idx="3">
                  <c:v>3.3000000000000002E-2</c:v>
                </c:pt>
                <c:pt idx="4">
                  <c:v>0.221</c:v>
                </c:pt>
                <c:pt idx="5">
                  <c:v>0.01</c:v>
                </c:pt>
                <c:pt idx="6">
                  <c:v>1.2999999999999999E-2</c:v>
                </c:pt>
              </c:numCache>
            </c:numRef>
          </c:val>
          <c:extLst>
            <c:ext xmlns:c16="http://schemas.microsoft.com/office/drawing/2014/chart" uri="{C3380CC4-5D6E-409C-BE32-E72D297353CC}">
              <c16:uniqueId val="{0000000E-CBDF-47D3-8AC5-D5204514BC81}"/>
            </c:ext>
          </c:extLst>
        </c:ser>
        <c:dLbls>
          <c:showLegendKey val="0"/>
          <c:showVal val="0"/>
          <c:showCatName val="0"/>
          <c:showSerName val="0"/>
          <c:showPercent val="0"/>
          <c:showBubbleSize val="0"/>
          <c:showLeaderLines val="1"/>
        </c:dLbls>
      </c:pie3DChart>
      <c:spPr>
        <a:noFill/>
        <a:ln w="25366">
          <a:noFill/>
        </a:ln>
      </c:spPr>
    </c:plotArea>
    <c:legend>
      <c:legendPos val="b"/>
      <c:layout>
        <c:manualLayout>
          <c:xMode val="edge"/>
          <c:yMode val="edge"/>
          <c:x val="0.13342872140982376"/>
          <c:y val="0.70789379748584058"/>
          <c:w val="0.77500452443444579"/>
          <c:h val="0.18210692084542068"/>
        </c:manualLayout>
      </c:layout>
      <c:overlay val="0"/>
    </c:legend>
    <c:plotVisOnly val="1"/>
    <c:dispBlanksAs val="gap"/>
    <c:showDLblsOverMax val="0"/>
  </c:chart>
  <c:txPr>
    <a:bodyPr/>
    <a:lstStyle/>
    <a:p>
      <a:pPr>
        <a:defRPr sz="1380">
          <a:solidFill>
            <a:schemeClr val="bg1">
              <a:lumMod val="50000"/>
            </a:schemeClr>
          </a:solidFill>
          <a:latin typeface="Lato Regula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22T14:48:00.759"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2-22T14:48:00.759" idx="1">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39686-1F0B-4DD7-8C6C-66F3514D9CC5}"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fr-BE"/>
        </a:p>
      </dgm:t>
    </dgm:pt>
    <dgm:pt modelId="{FEEB0EEC-80C0-4887-AC16-A88F846630F1}">
      <dgm:prSet phldrT="[Texte]"/>
      <dgm:spPr/>
      <dgm:t>
        <a:bodyPr anchor="t"/>
        <a:lstStyle/>
        <a:p>
          <a:r>
            <a:rPr lang="fr-BE" dirty="0"/>
            <a:t>Assurance Maladie Invalidité Obligatoire</a:t>
          </a:r>
        </a:p>
      </dgm:t>
    </dgm:pt>
    <dgm:pt modelId="{107FCF9F-1D54-42E7-9DE4-36101C61BDB3}" type="parTrans" cxnId="{E93E8B3F-4AFD-43A0-9D7B-D6EBA178916E}">
      <dgm:prSet/>
      <dgm:spPr/>
      <dgm:t>
        <a:bodyPr/>
        <a:lstStyle/>
        <a:p>
          <a:endParaRPr lang="fr-BE"/>
        </a:p>
      </dgm:t>
    </dgm:pt>
    <dgm:pt modelId="{954A83C0-E98D-4066-A52A-20F05B05234A}" type="sibTrans" cxnId="{E93E8B3F-4AFD-43A0-9D7B-D6EBA178916E}">
      <dgm:prSet/>
      <dgm:spPr/>
      <dgm:t>
        <a:bodyPr/>
        <a:lstStyle/>
        <a:p>
          <a:endParaRPr lang="fr-BE"/>
        </a:p>
      </dgm:t>
    </dgm:pt>
    <dgm:pt modelId="{DBB4A800-892B-4F5F-863D-092E4F9B91F2}">
      <dgm:prSet phldrT="[Texte]"/>
      <dgm:spPr/>
      <dgm:t>
        <a:bodyPr/>
        <a:lstStyle/>
        <a:p>
          <a:r>
            <a:rPr lang="fr-BE" dirty="0"/>
            <a:t>Soins de santé</a:t>
          </a:r>
        </a:p>
      </dgm:t>
    </dgm:pt>
    <dgm:pt modelId="{1EECD746-6011-4F02-BC4C-5AE020144AD8}" type="parTrans" cxnId="{FF8807C7-3EF7-44B7-9BFE-186CCD7CD487}">
      <dgm:prSet/>
      <dgm:spPr/>
      <dgm:t>
        <a:bodyPr/>
        <a:lstStyle/>
        <a:p>
          <a:endParaRPr lang="fr-BE"/>
        </a:p>
      </dgm:t>
    </dgm:pt>
    <dgm:pt modelId="{99508756-E6F3-4EA8-9B38-F5796DCE9DCD}" type="sibTrans" cxnId="{FF8807C7-3EF7-44B7-9BFE-186CCD7CD487}">
      <dgm:prSet/>
      <dgm:spPr/>
      <dgm:t>
        <a:bodyPr/>
        <a:lstStyle/>
        <a:p>
          <a:endParaRPr lang="fr-BE"/>
        </a:p>
      </dgm:t>
    </dgm:pt>
    <dgm:pt modelId="{B4E1B28A-6132-404B-B3CE-A37C8F65F771}">
      <dgm:prSet phldrT="[Texte]"/>
      <dgm:spPr/>
      <dgm:t>
        <a:bodyPr/>
        <a:lstStyle/>
        <a:p>
          <a:r>
            <a:rPr lang="fr-BE" dirty="0"/>
            <a:t>Indemnités</a:t>
          </a:r>
        </a:p>
      </dgm:t>
    </dgm:pt>
    <dgm:pt modelId="{9CF05276-7FFB-41DC-B097-8DFB2F3CEC0C}" type="parTrans" cxnId="{FEFF982E-C3B4-4A96-B946-37A28528E782}">
      <dgm:prSet/>
      <dgm:spPr/>
      <dgm:t>
        <a:bodyPr/>
        <a:lstStyle/>
        <a:p>
          <a:endParaRPr lang="fr-BE"/>
        </a:p>
      </dgm:t>
    </dgm:pt>
    <dgm:pt modelId="{BC8F3646-0543-4903-8548-38D657E28C41}" type="sibTrans" cxnId="{FEFF982E-C3B4-4A96-B946-37A28528E782}">
      <dgm:prSet/>
      <dgm:spPr/>
      <dgm:t>
        <a:bodyPr/>
        <a:lstStyle/>
        <a:p>
          <a:endParaRPr lang="fr-BE"/>
        </a:p>
      </dgm:t>
    </dgm:pt>
    <dgm:pt modelId="{5E308589-07B9-4D48-8195-64DD45DC5A44}">
      <dgm:prSet phldrT="[Texte]"/>
      <dgm:spPr/>
      <dgm:t>
        <a:bodyPr anchor="t"/>
        <a:lstStyle/>
        <a:p>
          <a:r>
            <a:rPr lang="fr-BE" dirty="0"/>
            <a:t>Assurance Complémentaire</a:t>
          </a:r>
        </a:p>
      </dgm:t>
    </dgm:pt>
    <dgm:pt modelId="{FDF13968-5E13-4FE6-8D7A-4F6B7EA83774}" type="parTrans" cxnId="{F6EB8DE0-C12E-4E61-9C54-36B21B79E2EF}">
      <dgm:prSet/>
      <dgm:spPr/>
      <dgm:t>
        <a:bodyPr/>
        <a:lstStyle/>
        <a:p>
          <a:endParaRPr lang="fr-BE"/>
        </a:p>
      </dgm:t>
    </dgm:pt>
    <dgm:pt modelId="{FBDC56CE-74F1-41E5-A6F9-B2C4F76ED47E}" type="sibTrans" cxnId="{F6EB8DE0-C12E-4E61-9C54-36B21B79E2EF}">
      <dgm:prSet/>
      <dgm:spPr/>
      <dgm:t>
        <a:bodyPr/>
        <a:lstStyle/>
        <a:p>
          <a:endParaRPr lang="fr-BE"/>
        </a:p>
      </dgm:t>
    </dgm:pt>
    <dgm:pt modelId="{B5BAED9D-26ED-4797-9531-11B47F02308C}">
      <dgm:prSet phldrT="[Texte]"/>
      <dgm:spPr/>
      <dgm:t>
        <a:bodyPr/>
        <a:lstStyle/>
        <a:p>
          <a:r>
            <a:rPr lang="fr-BE" dirty="0"/>
            <a:t>Couverture des tickets modérateurs</a:t>
          </a:r>
        </a:p>
      </dgm:t>
    </dgm:pt>
    <dgm:pt modelId="{72FF592D-AF93-4B76-880D-F4C99C579AB6}" type="parTrans" cxnId="{787D43EE-968B-4E5A-ABE1-2328194F7F05}">
      <dgm:prSet/>
      <dgm:spPr/>
      <dgm:t>
        <a:bodyPr/>
        <a:lstStyle/>
        <a:p>
          <a:endParaRPr lang="fr-BE"/>
        </a:p>
      </dgm:t>
    </dgm:pt>
    <dgm:pt modelId="{BBD62DF1-EB5B-4C1D-BB38-9B97FBF64CAD}" type="sibTrans" cxnId="{787D43EE-968B-4E5A-ABE1-2328194F7F05}">
      <dgm:prSet/>
      <dgm:spPr/>
      <dgm:t>
        <a:bodyPr/>
        <a:lstStyle/>
        <a:p>
          <a:endParaRPr lang="fr-BE"/>
        </a:p>
      </dgm:t>
    </dgm:pt>
    <dgm:pt modelId="{BD04976E-14B2-44D3-9AD4-251D5260EA2A}">
      <dgm:prSet phldrT="[Texte]"/>
      <dgm:spPr/>
      <dgm:t>
        <a:bodyPr/>
        <a:lstStyle/>
        <a:p>
          <a:r>
            <a:rPr lang="fr-BE" dirty="0"/>
            <a:t>Contraception</a:t>
          </a:r>
        </a:p>
      </dgm:t>
    </dgm:pt>
    <dgm:pt modelId="{334211FD-B725-4CE0-BBB4-02080D45A442}" type="parTrans" cxnId="{7EBABEE0-7F8F-4F8A-B97E-047E39AC2CF6}">
      <dgm:prSet/>
      <dgm:spPr/>
      <dgm:t>
        <a:bodyPr/>
        <a:lstStyle/>
        <a:p>
          <a:endParaRPr lang="fr-BE"/>
        </a:p>
      </dgm:t>
    </dgm:pt>
    <dgm:pt modelId="{1B640E4F-7139-4D9F-BB44-219AE8BB0E8F}" type="sibTrans" cxnId="{7EBABEE0-7F8F-4F8A-B97E-047E39AC2CF6}">
      <dgm:prSet/>
      <dgm:spPr/>
      <dgm:t>
        <a:bodyPr/>
        <a:lstStyle/>
        <a:p>
          <a:endParaRPr lang="fr-BE"/>
        </a:p>
      </dgm:t>
    </dgm:pt>
    <dgm:pt modelId="{2A0FC64E-55DD-44CB-8E1E-AE1995E347EC}">
      <dgm:prSet phldrT="[Texte]"/>
      <dgm:spPr/>
      <dgm:t>
        <a:bodyPr anchor="t"/>
        <a:lstStyle/>
        <a:p>
          <a:r>
            <a:rPr lang="fr-BE" dirty="0"/>
            <a:t>Sociétés Mutualistes d’Assurance</a:t>
          </a:r>
        </a:p>
      </dgm:t>
    </dgm:pt>
    <dgm:pt modelId="{A55A3A19-B794-493E-B17D-E7035DA2D91E}" type="parTrans" cxnId="{25A59219-A5AB-46B1-9BA2-9A5BEC5DC677}">
      <dgm:prSet/>
      <dgm:spPr/>
      <dgm:t>
        <a:bodyPr/>
        <a:lstStyle/>
        <a:p>
          <a:endParaRPr lang="fr-BE"/>
        </a:p>
      </dgm:t>
    </dgm:pt>
    <dgm:pt modelId="{8FA4F3C3-1A44-4171-84BE-C37C5419A7C8}" type="sibTrans" cxnId="{25A59219-A5AB-46B1-9BA2-9A5BEC5DC677}">
      <dgm:prSet/>
      <dgm:spPr/>
      <dgm:t>
        <a:bodyPr/>
        <a:lstStyle/>
        <a:p>
          <a:endParaRPr lang="fr-BE"/>
        </a:p>
      </dgm:t>
    </dgm:pt>
    <dgm:pt modelId="{710BF11F-285D-4ACB-A762-A53490115571}">
      <dgm:prSet phldrT="[Texte]"/>
      <dgm:spPr/>
      <dgm:t>
        <a:bodyPr/>
        <a:lstStyle/>
        <a:p>
          <a:r>
            <a:rPr lang="fr-BE" dirty="0"/>
            <a:t>Hospitalisation</a:t>
          </a:r>
        </a:p>
      </dgm:t>
    </dgm:pt>
    <dgm:pt modelId="{E7DCB5B6-D8EC-43AC-B9B0-6A9B3CF47C35}" type="parTrans" cxnId="{460B7F70-3069-4180-A1D7-6A0461AB68C2}">
      <dgm:prSet/>
      <dgm:spPr/>
      <dgm:t>
        <a:bodyPr/>
        <a:lstStyle/>
        <a:p>
          <a:endParaRPr lang="fr-BE"/>
        </a:p>
      </dgm:t>
    </dgm:pt>
    <dgm:pt modelId="{5EC2A3EB-B82B-491B-ADD9-484E90A144F6}" type="sibTrans" cxnId="{460B7F70-3069-4180-A1D7-6A0461AB68C2}">
      <dgm:prSet/>
      <dgm:spPr/>
      <dgm:t>
        <a:bodyPr/>
        <a:lstStyle/>
        <a:p>
          <a:endParaRPr lang="fr-BE"/>
        </a:p>
      </dgm:t>
    </dgm:pt>
    <dgm:pt modelId="{0FF3C57A-8FBC-4E84-8082-56FA4C4AA8DD}">
      <dgm:prSet phldrT="[Texte]"/>
      <dgm:spPr/>
      <dgm:t>
        <a:bodyPr/>
        <a:lstStyle/>
        <a:p>
          <a:r>
            <a:rPr lang="fr-BE" dirty="0"/>
            <a:t>Soins dentaires</a:t>
          </a:r>
        </a:p>
      </dgm:t>
    </dgm:pt>
    <dgm:pt modelId="{08470EBC-CA2D-4D01-B9D7-BF3DF4B12210}" type="parTrans" cxnId="{48759A69-FE3C-4F0A-90A6-1A0CEBBE6F3E}">
      <dgm:prSet/>
      <dgm:spPr/>
      <dgm:t>
        <a:bodyPr/>
        <a:lstStyle/>
        <a:p>
          <a:endParaRPr lang="fr-BE"/>
        </a:p>
      </dgm:t>
    </dgm:pt>
    <dgm:pt modelId="{C033C82B-0FDE-4597-96A8-22E8892997DB}" type="sibTrans" cxnId="{48759A69-FE3C-4F0A-90A6-1A0CEBBE6F3E}">
      <dgm:prSet/>
      <dgm:spPr/>
      <dgm:t>
        <a:bodyPr/>
        <a:lstStyle/>
        <a:p>
          <a:endParaRPr lang="fr-BE"/>
        </a:p>
      </dgm:t>
    </dgm:pt>
    <dgm:pt modelId="{B595B9C5-D9EE-44EA-BBF5-57B5B663494B}">
      <dgm:prSet phldrT="[Texte]"/>
      <dgm:spPr/>
      <dgm:t>
        <a:bodyPr anchor="t"/>
        <a:lstStyle/>
        <a:p>
          <a:r>
            <a:rPr lang="fr-BE" dirty="0"/>
            <a:t>Réseau Associatif</a:t>
          </a:r>
        </a:p>
        <a:p>
          <a:r>
            <a:rPr lang="fr-BE" dirty="0"/>
            <a:t> et socio-sanitaire</a:t>
          </a:r>
        </a:p>
      </dgm:t>
    </dgm:pt>
    <dgm:pt modelId="{8466C32F-F7C0-4D09-9D07-59498709C88D}" type="parTrans" cxnId="{D68D122A-5531-4158-82C6-13B02E866AF1}">
      <dgm:prSet/>
      <dgm:spPr/>
      <dgm:t>
        <a:bodyPr/>
        <a:lstStyle/>
        <a:p>
          <a:endParaRPr lang="fr-BE"/>
        </a:p>
      </dgm:t>
    </dgm:pt>
    <dgm:pt modelId="{DCEB842B-C68F-4EF6-A7B9-8C01C03ED7D3}" type="sibTrans" cxnId="{D68D122A-5531-4158-82C6-13B02E866AF1}">
      <dgm:prSet/>
      <dgm:spPr/>
      <dgm:t>
        <a:bodyPr/>
        <a:lstStyle/>
        <a:p>
          <a:endParaRPr lang="fr-BE"/>
        </a:p>
      </dgm:t>
    </dgm:pt>
    <dgm:pt modelId="{61BDC4D2-6028-4EC0-BEC4-D26612659EF9}">
      <dgm:prSet phldrT="[Texte]"/>
      <dgm:spPr/>
      <dgm:t>
        <a:bodyPr/>
        <a:lstStyle/>
        <a:p>
          <a:r>
            <a:rPr lang="fr-BE" dirty="0"/>
            <a:t>Médicaments génériques</a:t>
          </a:r>
        </a:p>
      </dgm:t>
    </dgm:pt>
    <dgm:pt modelId="{16CC6F23-C839-4E23-ADC1-F10F51A5B5FC}" type="parTrans" cxnId="{7E08E665-C329-4759-95A9-66ECF4BAB1B9}">
      <dgm:prSet/>
      <dgm:spPr/>
      <dgm:t>
        <a:bodyPr/>
        <a:lstStyle/>
        <a:p>
          <a:endParaRPr lang="fr-BE"/>
        </a:p>
      </dgm:t>
    </dgm:pt>
    <dgm:pt modelId="{53A59952-D8F1-45AA-A0B7-275FEC7A9FDC}" type="sibTrans" cxnId="{7E08E665-C329-4759-95A9-66ECF4BAB1B9}">
      <dgm:prSet/>
      <dgm:spPr/>
      <dgm:t>
        <a:bodyPr/>
        <a:lstStyle/>
        <a:p>
          <a:endParaRPr lang="fr-BE"/>
        </a:p>
      </dgm:t>
    </dgm:pt>
    <dgm:pt modelId="{47B23654-ED3F-4BA2-8B80-A047BBFE706C}">
      <dgm:prSet phldrT="[Texte]"/>
      <dgm:spPr/>
      <dgm:t>
        <a:bodyPr/>
        <a:lstStyle/>
        <a:p>
          <a:r>
            <a:rPr lang="fr-BE" dirty="0"/>
            <a:t>Thérapies alternatives</a:t>
          </a:r>
        </a:p>
      </dgm:t>
    </dgm:pt>
    <dgm:pt modelId="{3450BD83-9C0F-4975-A160-BF4126F5DA59}" type="parTrans" cxnId="{D36D22FF-6305-4E8C-87C1-532D449B81D9}">
      <dgm:prSet/>
      <dgm:spPr/>
      <dgm:t>
        <a:bodyPr/>
        <a:lstStyle/>
        <a:p>
          <a:endParaRPr lang="fr-BE"/>
        </a:p>
      </dgm:t>
    </dgm:pt>
    <dgm:pt modelId="{A4A6DC5F-12E6-4020-9569-BC05D666BCF0}" type="sibTrans" cxnId="{D36D22FF-6305-4E8C-87C1-532D449B81D9}">
      <dgm:prSet/>
      <dgm:spPr/>
      <dgm:t>
        <a:bodyPr/>
        <a:lstStyle/>
        <a:p>
          <a:endParaRPr lang="fr-BE"/>
        </a:p>
      </dgm:t>
    </dgm:pt>
    <dgm:pt modelId="{C337B9E3-CD5A-47B4-A4A1-B433B4F6B652}">
      <dgm:prSet phldrT="[Texte]"/>
      <dgm:spPr/>
      <dgm:t>
        <a:bodyPr/>
        <a:lstStyle/>
        <a:p>
          <a:r>
            <a:rPr lang="fr-BE" dirty="0"/>
            <a:t>Sports</a:t>
          </a:r>
        </a:p>
      </dgm:t>
    </dgm:pt>
    <dgm:pt modelId="{2F2ADC65-65D7-4A66-9532-8A3AF78DD7A8}" type="parTrans" cxnId="{007D8399-5771-4733-9B14-43B13FEADCDA}">
      <dgm:prSet/>
      <dgm:spPr/>
      <dgm:t>
        <a:bodyPr/>
        <a:lstStyle/>
        <a:p>
          <a:endParaRPr lang="fr-BE"/>
        </a:p>
      </dgm:t>
    </dgm:pt>
    <dgm:pt modelId="{38AD38A4-0D75-4B40-A1C6-B460B278F580}" type="sibTrans" cxnId="{007D8399-5771-4733-9B14-43B13FEADCDA}">
      <dgm:prSet/>
      <dgm:spPr/>
      <dgm:t>
        <a:bodyPr/>
        <a:lstStyle/>
        <a:p>
          <a:endParaRPr lang="fr-BE"/>
        </a:p>
      </dgm:t>
    </dgm:pt>
    <dgm:pt modelId="{448A6CDD-EF44-4C63-8A9E-39B9B8134E0B}">
      <dgm:prSet/>
      <dgm:spPr/>
      <dgm:t>
        <a:bodyPr/>
        <a:lstStyle/>
        <a:p>
          <a:r>
            <a:rPr lang="fr-BE" dirty="0"/>
            <a:t>Droits des femmes</a:t>
          </a:r>
        </a:p>
      </dgm:t>
    </dgm:pt>
    <dgm:pt modelId="{EDB7416C-8C74-4FB1-BAB4-54AC784DBB49}" type="parTrans" cxnId="{C90E5207-97CC-464A-AC35-6120936486E9}">
      <dgm:prSet/>
      <dgm:spPr/>
      <dgm:t>
        <a:bodyPr/>
        <a:lstStyle/>
        <a:p>
          <a:endParaRPr lang="fr-BE"/>
        </a:p>
      </dgm:t>
    </dgm:pt>
    <dgm:pt modelId="{5850E886-12CA-4AC2-BACF-FDFF2EBBD6EF}" type="sibTrans" cxnId="{C90E5207-97CC-464A-AC35-6120936486E9}">
      <dgm:prSet/>
      <dgm:spPr/>
      <dgm:t>
        <a:bodyPr/>
        <a:lstStyle/>
        <a:p>
          <a:endParaRPr lang="fr-BE"/>
        </a:p>
      </dgm:t>
    </dgm:pt>
    <dgm:pt modelId="{9CC59920-F591-448A-9549-A98D323F1C59}">
      <dgm:prSet/>
      <dgm:spPr/>
      <dgm:t>
        <a:bodyPr/>
        <a:lstStyle/>
        <a:p>
          <a:endParaRPr lang="fr-BE" dirty="0"/>
        </a:p>
      </dgm:t>
    </dgm:pt>
    <dgm:pt modelId="{6E680624-C46B-433E-B881-4C095C6B856A}" type="parTrans" cxnId="{F2857C13-165A-4EFA-8930-E9D3DB84AB27}">
      <dgm:prSet/>
      <dgm:spPr/>
      <dgm:t>
        <a:bodyPr/>
        <a:lstStyle/>
        <a:p>
          <a:endParaRPr lang="fr-BE"/>
        </a:p>
      </dgm:t>
    </dgm:pt>
    <dgm:pt modelId="{8817E439-0B02-4949-81DB-75525490FBCA}" type="sibTrans" cxnId="{F2857C13-165A-4EFA-8930-E9D3DB84AB27}">
      <dgm:prSet/>
      <dgm:spPr/>
      <dgm:t>
        <a:bodyPr/>
        <a:lstStyle/>
        <a:p>
          <a:endParaRPr lang="fr-BE"/>
        </a:p>
      </dgm:t>
    </dgm:pt>
    <dgm:pt modelId="{FB743C3F-6656-484C-A007-CBB19EA816D1}">
      <dgm:prSet phldrT="[Texte]"/>
      <dgm:spPr/>
      <dgm:t>
        <a:bodyPr/>
        <a:lstStyle/>
        <a:p>
          <a:endParaRPr lang="fr-BE" dirty="0"/>
        </a:p>
      </dgm:t>
    </dgm:pt>
    <dgm:pt modelId="{E20845CF-935A-41E2-BD4C-FDD331D179D0}" type="parTrans" cxnId="{3008F8B9-3E5A-464D-A95A-0E67E2D2BCB8}">
      <dgm:prSet/>
      <dgm:spPr/>
      <dgm:t>
        <a:bodyPr/>
        <a:lstStyle/>
        <a:p>
          <a:endParaRPr lang="fr-BE"/>
        </a:p>
      </dgm:t>
    </dgm:pt>
    <dgm:pt modelId="{1907FBF3-3FDD-4697-A32C-3CC249CFC0BE}" type="sibTrans" cxnId="{3008F8B9-3E5A-464D-A95A-0E67E2D2BCB8}">
      <dgm:prSet/>
      <dgm:spPr/>
      <dgm:t>
        <a:bodyPr/>
        <a:lstStyle/>
        <a:p>
          <a:endParaRPr lang="fr-BE"/>
        </a:p>
      </dgm:t>
    </dgm:pt>
    <dgm:pt modelId="{B4D98896-4341-4F51-BE7E-300A71D08A21}">
      <dgm:prSet phldrT="[Texte]"/>
      <dgm:spPr/>
      <dgm:t>
        <a:bodyPr/>
        <a:lstStyle/>
        <a:p>
          <a:endParaRPr lang="fr-BE" dirty="0"/>
        </a:p>
      </dgm:t>
    </dgm:pt>
    <dgm:pt modelId="{338A98D9-2C66-4AAE-ACC0-8301845ADE4E}" type="parTrans" cxnId="{94143CF9-5207-4955-BF5C-F95D2F0944EF}">
      <dgm:prSet/>
      <dgm:spPr/>
      <dgm:t>
        <a:bodyPr/>
        <a:lstStyle/>
        <a:p>
          <a:endParaRPr lang="fr-BE"/>
        </a:p>
      </dgm:t>
    </dgm:pt>
    <dgm:pt modelId="{E7832473-FF8F-4E48-BC76-BDA5EC9403E3}" type="sibTrans" cxnId="{94143CF9-5207-4955-BF5C-F95D2F0944EF}">
      <dgm:prSet/>
      <dgm:spPr/>
      <dgm:t>
        <a:bodyPr/>
        <a:lstStyle/>
        <a:p>
          <a:endParaRPr lang="fr-BE"/>
        </a:p>
      </dgm:t>
    </dgm:pt>
    <dgm:pt modelId="{AE7775FE-CDE5-48E0-85E5-614AA29A5F5B}">
      <dgm:prSet phldrT="[Texte]"/>
      <dgm:spPr/>
      <dgm:t>
        <a:bodyPr/>
        <a:lstStyle/>
        <a:p>
          <a:r>
            <a:rPr lang="fr-BE" dirty="0"/>
            <a:t>Vacances</a:t>
          </a:r>
        </a:p>
      </dgm:t>
    </dgm:pt>
    <dgm:pt modelId="{0B2D321B-6B8A-41A0-838C-31A66A2A621F}" type="parTrans" cxnId="{4FC38EF4-BCAF-4BD4-96E8-F32AE1F8A210}">
      <dgm:prSet/>
      <dgm:spPr/>
      <dgm:t>
        <a:bodyPr/>
        <a:lstStyle/>
        <a:p>
          <a:endParaRPr lang="fr-BE"/>
        </a:p>
      </dgm:t>
    </dgm:pt>
    <dgm:pt modelId="{8D681F17-A02C-445C-92EC-49C3C8C02700}" type="sibTrans" cxnId="{4FC38EF4-BCAF-4BD4-96E8-F32AE1F8A210}">
      <dgm:prSet/>
      <dgm:spPr/>
      <dgm:t>
        <a:bodyPr/>
        <a:lstStyle/>
        <a:p>
          <a:endParaRPr lang="fr-BE"/>
        </a:p>
      </dgm:t>
    </dgm:pt>
    <dgm:pt modelId="{075F4E80-1F74-42AB-91D3-6D0614C489EC}">
      <dgm:prSet phldrT="[Texte]"/>
      <dgm:spPr/>
      <dgm:t>
        <a:bodyPr/>
        <a:lstStyle/>
        <a:p>
          <a:r>
            <a:rPr lang="fr-BE" dirty="0"/>
            <a:t>….</a:t>
          </a:r>
        </a:p>
      </dgm:t>
    </dgm:pt>
    <dgm:pt modelId="{6118D415-39A9-41EC-BD80-9A815251A301}" type="parTrans" cxnId="{C0931CA9-5238-4D86-9192-1E4F2C602D23}">
      <dgm:prSet/>
      <dgm:spPr/>
      <dgm:t>
        <a:bodyPr/>
        <a:lstStyle/>
        <a:p>
          <a:endParaRPr lang="fr-BE"/>
        </a:p>
      </dgm:t>
    </dgm:pt>
    <dgm:pt modelId="{5B4C25F7-642A-4C03-92D0-91A21F6D31E5}" type="sibTrans" cxnId="{C0931CA9-5238-4D86-9192-1E4F2C602D23}">
      <dgm:prSet/>
      <dgm:spPr/>
      <dgm:t>
        <a:bodyPr/>
        <a:lstStyle/>
        <a:p>
          <a:endParaRPr lang="fr-BE"/>
        </a:p>
      </dgm:t>
    </dgm:pt>
    <dgm:pt modelId="{99D47B2F-11F2-499A-819B-E83F751217AB}">
      <dgm:prSet phldrT="[Texte]"/>
      <dgm:spPr/>
      <dgm:t>
        <a:bodyPr/>
        <a:lstStyle/>
        <a:p>
          <a:r>
            <a:rPr lang="fr-BE" dirty="0"/>
            <a:t>Soins ambulatoires</a:t>
          </a:r>
        </a:p>
      </dgm:t>
    </dgm:pt>
    <dgm:pt modelId="{7997D1C5-3C17-4FEE-B47F-C62AA5138928}" type="parTrans" cxnId="{ECA9E433-642A-4790-B3F1-78FE1A6BB4F9}">
      <dgm:prSet/>
      <dgm:spPr/>
      <dgm:t>
        <a:bodyPr/>
        <a:lstStyle/>
        <a:p>
          <a:endParaRPr lang="fr-BE"/>
        </a:p>
      </dgm:t>
    </dgm:pt>
    <dgm:pt modelId="{3953A91C-682F-4423-A61A-D7545B4E48DE}" type="sibTrans" cxnId="{ECA9E433-642A-4790-B3F1-78FE1A6BB4F9}">
      <dgm:prSet/>
      <dgm:spPr/>
      <dgm:t>
        <a:bodyPr/>
        <a:lstStyle/>
        <a:p>
          <a:endParaRPr lang="fr-BE"/>
        </a:p>
      </dgm:t>
    </dgm:pt>
    <dgm:pt modelId="{70747232-A1BF-4E36-8EA3-5BB57C42AD81}">
      <dgm:prSet/>
      <dgm:spPr/>
      <dgm:t>
        <a:bodyPr/>
        <a:lstStyle/>
        <a:p>
          <a:r>
            <a:rPr lang="fr-BE" dirty="0"/>
            <a:t>Seniors</a:t>
          </a:r>
        </a:p>
      </dgm:t>
    </dgm:pt>
    <dgm:pt modelId="{EAFE4076-147F-4477-94A4-F9179A6BD8FD}" type="parTrans" cxnId="{A3731C06-16C0-4A36-8AFF-DE1E1B14DAD5}">
      <dgm:prSet/>
      <dgm:spPr/>
      <dgm:t>
        <a:bodyPr/>
        <a:lstStyle/>
        <a:p>
          <a:endParaRPr lang="fr-BE"/>
        </a:p>
      </dgm:t>
    </dgm:pt>
    <dgm:pt modelId="{497522E7-C90B-4B7D-84F1-96F22EE045BF}" type="sibTrans" cxnId="{A3731C06-16C0-4A36-8AFF-DE1E1B14DAD5}">
      <dgm:prSet/>
      <dgm:spPr/>
      <dgm:t>
        <a:bodyPr/>
        <a:lstStyle/>
        <a:p>
          <a:endParaRPr lang="fr-BE"/>
        </a:p>
      </dgm:t>
    </dgm:pt>
    <dgm:pt modelId="{DE80E28C-2EBB-4CF8-A59D-CDC4BB3D7245}">
      <dgm:prSet/>
      <dgm:spPr/>
      <dgm:t>
        <a:bodyPr/>
        <a:lstStyle/>
        <a:p>
          <a:r>
            <a:rPr lang="fr-BE" dirty="0"/>
            <a:t>Personnes handicapées</a:t>
          </a:r>
        </a:p>
      </dgm:t>
    </dgm:pt>
    <dgm:pt modelId="{51C07D31-B1E3-4B9D-96A5-3B85E528FE95}" type="parTrans" cxnId="{75F37155-F2EA-4442-9725-0E9601DF642B}">
      <dgm:prSet/>
      <dgm:spPr/>
      <dgm:t>
        <a:bodyPr/>
        <a:lstStyle/>
        <a:p>
          <a:endParaRPr lang="fr-BE"/>
        </a:p>
      </dgm:t>
    </dgm:pt>
    <dgm:pt modelId="{0667BA6A-6781-4EE4-A420-13451EFD96CE}" type="sibTrans" cxnId="{75F37155-F2EA-4442-9725-0E9601DF642B}">
      <dgm:prSet/>
      <dgm:spPr/>
      <dgm:t>
        <a:bodyPr/>
        <a:lstStyle/>
        <a:p>
          <a:endParaRPr lang="fr-BE"/>
        </a:p>
      </dgm:t>
    </dgm:pt>
    <dgm:pt modelId="{6863F5C7-7331-49B4-A95C-D6F1C77E2148}">
      <dgm:prSet/>
      <dgm:spPr/>
      <dgm:t>
        <a:bodyPr/>
        <a:lstStyle/>
        <a:p>
          <a:endParaRPr lang="fr-BE" dirty="0"/>
        </a:p>
      </dgm:t>
    </dgm:pt>
    <dgm:pt modelId="{17EDBCD0-366D-4376-B3B6-282B6EB958E8}" type="parTrans" cxnId="{4FAA8657-A1FA-4E19-80FB-7652B57D8AB4}">
      <dgm:prSet/>
      <dgm:spPr/>
      <dgm:t>
        <a:bodyPr/>
        <a:lstStyle/>
        <a:p>
          <a:endParaRPr lang="fr-BE"/>
        </a:p>
      </dgm:t>
    </dgm:pt>
    <dgm:pt modelId="{A63B24AE-A87F-4E6F-82A6-89FD7C01EE78}" type="sibTrans" cxnId="{4FAA8657-A1FA-4E19-80FB-7652B57D8AB4}">
      <dgm:prSet/>
      <dgm:spPr/>
      <dgm:t>
        <a:bodyPr/>
        <a:lstStyle/>
        <a:p>
          <a:endParaRPr lang="fr-BE"/>
        </a:p>
      </dgm:t>
    </dgm:pt>
    <dgm:pt modelId="{514CD0AC-B5BD-4668-A460-817F578BB231}">
      <dgm:prSet/>
      <dgm:spPr/>
      <dgm:t>
        <a:bodyPr/>
        <a:lstStyle/>
        <a:p>
          <a:r>
            <a:rPr lang="fr-BE" dirty="0"/>
            <a:t>Soins à domicile</a:t>
          </a:r>
        </a:p>
      </dgm:t>
    </dgm:pt>
    <dgm:pt modelId="{25692F7A-00AD-49E5-B551-2FBF7659DB99}" type="parTrans" cxnId="{88C16971-A1EC-4EDC-AC0B-71321FF12C7E}">
      <dgm:prSet/>
      <dgm:spPr/>
      <dgm:t>
        <a:bodyPr/>
        <a:lstStyle/>
        <a:p>
          <a:endParaRPr lang="fr-BE"/>
        </a:p>
      </dgm:t>
    </dgm:pt>
    <dgm:pt modelId="{F44B06F0-56C1-4CD3-9F46-29EC5F793E0B}" type="sibTrans" cxnId="{88C16971-A1EC-4EDC-AC0B-71321FF12C7E}">
      <dgm:prSet/>
      <dgm:spPr/>
      <dgm:t>
        <a:bodyPr/>
        <a:lstStyle/>
        <a:p>
          <a:endParaRPr lang="fr-BE"/>
        </a:p>
      </dgm:t>
    </dgm:pt>
    <dgm:pt modelId="{601CCB04-75CE-4C51-A78D-E4601923E525}">
      <dgm:prSet/>
      <dgm:spPr/>
      <dgm:t>
        <a:bodyPr/>
        <a:lstStyle/>
        <a:p>
          <a:r>
            <a:rPr lang="fr-BE" dirty="0"/>
            <a:t>Jeunes</a:t>
          </a:r>
        </a:p>
      </dgm:t>
    </dgm:pt>
    <dgm:pt modelId="{3A322A31-D431-4103-8D96-D3775294D79E}" type="parTrans" cxnId="{206BA74C-99FC-40E2-83ED-1701C11D6FCE}">
      <dgm:prSet/>
      <dgm:spPr/>
      <dgm:t>
        <a:bodyPr/>
        <a:lstStyle/>
        <a:p>
          <a:endParaRPr lang="fr-BE"/>
        </a:p>
      </dgm:t>
    </dgm:pt>
    <dgm:pt modelId="{D5530469-A3CF-4FEA-B64D-45B385C9D8CD}" type="sibTrans" cxnId="{206BA74C-99FC-40E2-83ED-1701C11D6FCE}">
      <dgm:prSet/>
      <dgm:spPr/>
      <dgm:t>
        <a:bodyPr/>
        <a:lstStyle/>
        <a:p>
          <a:endParaRPr lang="fr-BE"/>
        </a:p>
      </dgm:t>
    </dgm:pt>
    <dgm:pt modelId="{48A48C94-EA08-4474-878B-C706C40729E4}">
      <dgm:prSet/>
      <dgm:spPr/>
      <dgm:t>
        <a:bodyPr/>
        <a:lstStyle/>
        <a:p>
          <a:r>
            <a:rPr lang="fr-BE" dirty="0"/>
            <a:t>…</a:t>
          </a:r>
        </a:p>
      </dgm:t>
    </dgm:pt>
    <dgm:pt modelId="{4F61B46A-605B-4C7D-A3C2-E06FDCF24BF4}" type="parTrans" cxnId="{60464A54-0B1A-4637-92A6-B73498C47018}">
      <dgm:prSet/>
      <dgm:spPr/>
      <dgm:t>
        <a:bodyPr/>
        <a:lstStyle/>
        <a:p>
          <a:endParaRPr lang="fr-BE"/>
        </a:p>
      </dgm:t>
    </dgm:pt>
    <dgm:pt modelId="{B5C0B4A1-2EB6-4945-91D4-5A83A494CAB5}" type="sibTrans" cxnId="{60464A54-0B1A-4637-92A6-B73498C47018}">
      <dgm:prSet/>
      <dgm:spPr/>
      <dgm:t>
        <a:bodyPr/>
        <a:lstStyle/>
        <a:p>
          <a:endParaRPr lang="fr-BE"/>
        </a:p>
      </dgm:t>
    </dgm:pt>
    <dgm:pt modelId="{2EBD6EFA-514B-45AC-998A-6CE433A85AFF}" type="pres">
      <dgm:prSet presAssocID="{E7C39686-1F0B-4DD7-8C6C-66F3514D9CC5}" presName="Name0" presStyleCnt="0">
        <dgm:presLayoutVars>
          <dgm:dir/>
          <dgm:animLvl val="lvl"/>
          <dgm:resizeHandles val="exact"/>
        </dgm:presLayoutVars>
      </dgm:prSet>
      <dgm:spPr/>
    </dgm:pt>
    <dgm:pt modelId="{98EF298D-85B0-464C-900D-364EDB505D11}" type="pres">
      <dgm:prSet presAssocID="{FEEB0EEC-80C0-4887-AC16-A88F846630F1}" presName="composite" presStyleCnt="0"/>
      <dgm:spPr/>
    </dgm:pt>
    <dgm:pt modelId="{CC13EA22-348F-4B19-AB0E-523EDFDE0E9A}" type="pres">
      <dgm:prSet presAssocID="{FEEB0EEC-80C0-4887-AC16-A88F846630F1}" presName="parTx" presStyleLbl="alignNode1" presStyleIdx="0" presStyleCnt="4" custLinFactNeighborX="-166" custLinFactNeighborY="-29678">
        <dgm:presLayoutVars>
          <dgm:chMax val="0"/>
          <dgm:chPref val="0"/>
          <dgm:bulletEnabled val="1"/>
        </dgm:presLayoutVars>
      </dgm:prSet>
      <dgm:spPr/>
    </dgm:pt>
    <dgm:pt modelId="{D34F16CA-9FF4-472C-A971-4996CD57DEB5}" type="pres">
      <dgm:prSet presAssocID="{FEEB0EEC-80C0-4887-AC16-A88F846630F1}" presName="desTx" presStyleLbl="alignAccFollowNode1" presStyleIdx="0" presStyleCnt="4" custLinFactNeighborX="-166" custLinFactNeighborY="-7127">
        <dgm:presLayoutVars>
          <dgm:bulletEnabled val="1"/>
        </dgm:presLayoutVars>
      </dgm:prSet>
      <dgm:spPr/>
    </dgm:pt>
    <dgm:pt modelId="{715D45D6-AF37-49CC-BF81-5C0D68DF50A8}" type="pres">
      <dgm:prSet presAssocID="{954A83C0-E98D-4066-A52A-20F05B05234A}" presName="space" presStyleCnt="0"/>
      <dgm:spPr/>
    </dgm:pt>
    <dgm:pt modelId="{6926FF45-BA49-4560-BDC9-9BD7D6169E7D}" type="pres">
      <dgm:prSet presAssocID="{5E308589-07B9-4D48-8195-64DD45DC5A44}" presName="composite" presStyleCnt="0"/>
      <dgm:spPr/>
    </dgm:pt>
    <dgm:pt modelId="{BF427602-EAF9-4E4A-BC27-4731D178C8E7}" type="pres">
      <dgm:prSet presAssocID="{5E308589-07B9-4D48-8195-64DD45DC5A44}" presName="parTx" presStyleLbl="alignNode1" presStyleIdx="1" presStyleCnt="4" custLinFactNeighborX="-3349" custLinFactNeighborY="-29678">
        <dgm:presLayoutVars>
          <dgm:chMax val="0"/>
          <dgm:chPref val="0"/>
          <dgm:bulletEnabled val="1"/>
        </dgm:presLayoutVars>
      </dgm:prSet>
      <dgm:spPr/>
    </dgm:pt>
    <dgm:pt modelId="{0BA60A34-9357-4258-98DD-C2813DB1CB95}" type="pres">
      <dgm:prSet presAssocID="{5E308589-07B9-4D48-8195-64DD45DC5A44}" presName="desTx" presStyleLbl="alignAccFollowNode1" presStyleIdx="1" presStyleCnt="4" custLinFactNeighborX="-3349" custLinFactNeighborY="-6560">
        <dgm:presLayoutVars>
          <dgm:bulletEnabled val="1"/>
        </dgm:presLayoutVars>
      </dgm:prSet>
      <dgm:spPr/>
    </dgm:pt>
    <dgm:pt modelId="{CC1F41CB-3105-472E-8EBD-28E8E5AEF8C8}" type="pres">
      <dgm:prSet presAssocID="{FBDC56CE-74F1-41E5-A6F9-B2C4F76ED47E}" presName="space" presStyleCnt="0"/>
      <dgm:spPr/>
    </dgm:pt>
    <dgm:pt modelId="{7700D0D2-FBAB-4B55-93AD-613D415EB215}" type="pres">
      <dgm:prSet presAssocID="{2A0FC64E-55DD-44CB-8E1E-AE1995E347EC}" presName="composite" presStyleCnt="0"/>
      <dgm:spPr/>
    </dgm:pt>
    <dgm:pt modelId="{8A7C5B6B-9181-466D-A42E-D1B08379E14F}" type="pres">
      <dgm:prSet presAssocID="{2A0FC64E-55DD-44CB-8E1E-AE1995E347EC}" presName="parTx" presStyleLbl="alignNode1" presStyleIdx="2" presStyleCnt="4" custLinFactNeighborX="723" custLinFactNeighborY="-29678">
        <dgm:presLayoutVars>
          <dgm:chMax val="0"/>
          <dgm:chPref val="0"/>
          <dgm:bulletEnabled val="1"/>
        </dgm:presLayoutVars>
      </dgm:prSet>
      <dgm:spPr/>
    </dgm:pt>
    <dgm:pt modelId="{4AB838E2-0BF6-4963-ADC5-C1F3C52ABEEE}" type="pres">
      <dgm:prSet presAssocID="{2A0FC64E-55DD-44CB-8E1E-AE1995E347EC}" presName="desTx" presStyleLbl="alignAccFollowNode1" presStyleIdx="2" presStyleCnt="4" custLinFactNeighborX="723" custLinFactNeighborY="-6059">
        <dgm:presLayoutVars>
          <dgm:bulletEnabled val="1"/>
        </dgm:presLayoutVars>
      </dgm:prSet>
      <dgm:spPr/>
    </dgm:pt>
    <dgm:pt modelId="{34A314A2-5848-4A88-B73A-4365432A042F}" type="pres">
      <dgm:prSet presAssocID="{8FA4F3C3-1A44-4171-84BE-C37C5419A7C8}" presName="space" presStyleCnt="0"/>
      <dgm:spPr/>
    </dgm:pt>
    <dgm:pt modelId="{A5A3426A-0282-44AC-B4CA-E3464C366B3B}" type="pres">
      <dgm:prSet presAssocID="{B595B9C5-D9EE-44EA-BBF5-57B5B663494B}" presName="composite" presStyleCnt="0"/>
      <dgm:spPr/>
    </dgm:pt>
    <dgm:pt modelId="{67939B00-51BD-420C-A1B8-DCCC8778C9B8}" type="pres">
      <dgm:prSet presAssocID="{B595B9C5-D9EE-44EA-BBF5-57B5B663494B}" presName="parTx" presStyleLbl="alignNode1" presStyleIdx="3" presStyleCnt="4" custLinFactNeighborX="166" custLinFactNeighborY="-29678">
        <dgm:presLayoutVars>
          <dgm:chMax val="0"/>
          <dgm:chPref val="0"/>
          <dgm:bulletEnabled val="1"/>
        </dgm:presLayoutVars>
      </dgm:prSet>
      <dgm:spPr/>
    </dgm:pt>
    <dgm:pt modelId="{EF0604C1-D5E5-4199-A63A-F427456E45B6}" type="pres">
      <dgm:prSet presAssocID="{B595B9C5-D9EE-44EA-BBF5-57B5B663494B}" presName="desTx" presStyleLbl="alignAccFollowNode1" presStyleIdx="3" presStyleCnt="4" custLinFactNeighborX="166" custLinFactNeighborY="-6252">
        <dgm:presLayoutVars>
          <dgm:bulletEnabled val="1"/>
        </dgm:presLayoutVars>
      </dgm:prSet>
      <dgm:spPr/>
    </dgm:pt>
  </dgm:ptLst>
  <dgm:cxnLst>
    <dgm:cxn modelId="{A3731C06-16C0-4A36-8AFF-DE1E1B14DAD5}" srcId="{B595B9C5-D9EE-44EA-BBF5-57B5B663494B}" destId="{70747232-A1BF-4E36-8EA3-5BB57C42AD81}" srcOrd="1" destOrd="0" parTransId="{EAFE4076-147F-4477-94A4-F9179A6BD8FD}" sibTransId="{497522E7-C90B-4B7D-84F1-96F22EE045BF}"/>
    <dgm:cxn modelId="{C90E5207-97CC-464A-AC35-6120936486E9}" srcId="{B595B9C5-D9EE-44EA-BBF5-57B5B663494B}" destId="{448A6CDD-EF44-4C63-8A9E-39B9B8134E0B}" srcOrd="0" destOrd="0" parTransId="{EDB7416C-8C74-4FB1-BAB4-54AC784DBB49}" sibTransId="{5850E886-12CA-4AC2-BACF-FDFF2EBBD6EF}"/>
    <dgm:cxn modelId="{F2857C13-165A-4EFA-8930-E9D3DB84AB27}" srcId="{B595B9C5-D9EE-44EA-BBF5-57B5B663494B}" destId="{9CC59920-F591-448A-9549-A98D323F1C59}" srcOrd="7" destOrd="0" parTransId="{6E680624-C46B-433E-B881-4C095C6B856A}" sibTransId="{8817E439-0B02-4949-81DB-75525490FBCA}"/>
    <dgm:cxn modelId="{D6AB6B19-2EAA-4D43-BED5-8E88D4E88298}" type="presOf" srcId="{0FF3C57A-8FBC-4E84-8082-56FA4C4AA8DD}" destId="{4AB838E2-0BF6-4963-ADC5-C1F3C52ABEEE}" srcOrd="0" destOrd="1" presId="urn:microsoft.com/office/officeart/2005/8/layout/hList1"/>
    <dgm:cxn modelId="{25A59219-A5AB-46B1-9BA2-9A5BEC5DC677}" srcId="{E7C39686-1F0B-4DD7-8C6C-66F3514D9CC5}" destId="{2A0FC64E-55DD-44CB-8E1E-AE1995E347EC}" srcOrd="2" destOrd="0" parTransId="{A55A3A19-B794-493E-B17D-E7035DA2D91E}" sibTransId="{8FA4F3C3-1A44-4171-84BE-C37C5419A7C8}"/>
    <dgm:cxn modelId="{83C3ED23-B4AE-4CE6-AB91-556222517168}" type="presOf" srcId="{FEEB0EEC-80C0-4887-AC16-A88F846630F1}" destId="{CC13EA22-348F-4B19-AB0E-523EDFDE0E9A}" srcOrd="0" destOrd="0" presId="urn:microsoft.com/office/officeart/2005/8/layout/hList1"/>
    <dgm:cxn modelId="{37648029-84CF-495E-9D57-B311A3A806BD}" type="presOf" srcId="{E7C39686-1F0B-4DD7-8C6C-66F3514D9CC5}" destId="{2EBD6EFA-514B-45AC-998A-6CE433A85AFF}" srcOrd="0" destOrd="0" presId="urn:microsoft.com/office/officeart/2005/8/layout/hList1"/>
    <dgm:cxn modelId="{D68D122A-5531-4158-82C6-13B02E866AF1}" srcId="{E7C39686-1F0B-4DD7-8C6C-66F3514D9CC5}" destId="{B595B9C5-D9EE-44EA-BBF5-57B5B663494B}" srcOrd="3" destOrd="0" parTransId="{8466C32F-F7C0-4D09-9D07-59498709C88D}" sibTransId="{DCEB842B-C68F-4EF6-A7B9-8C01C03ED7D3}"/>
    <dgm:cxn modelId="{FEFF982E-C3B4-4A96-B946-37A28528E782}" srcId="{FEEB0EEC-80C0-4887-AC16-A88F846630F1}" destId="{B4E1B28A-6132-404B-B3CE-A37C8F65F771}" srcOrd="1" destOrd="0" parTransId="{9CF05276-7FFB-41DC-B097-8DFB2F3CEC0C}" sibTransId="{BC8F3646-0543-4903-8548-38D657E28C41}"/>
    <dgm:cxn modelId="{EA4C7932-C984-4A31-A0FC-B9EAF811CCB9}" type="presOf" srcId="{448A6CDD-EF44-4C63-8A9E-39B9B8134E0B}" destId="{EF0604C1-D5E5-4199-A63A-F427456E45B6}" srcOrd="0" destOrd="0" presId="urn:microsoft.com/office/officeart/2005/8/layout/hList1"/>
    <dgm:cxn modelId="{ECA9E433-642A-4790-B3F1-78FE1A6BB4F9}" srcId="{2A0FC64E-55DD-44CB-8E1E-AE1995E347EC}" destId="{99D47B2F-11F2-499A-819B-E83F751217AB}" srcOrd="2" destOrd="0" parTransId="{7997D1C5-3C17-4FEE-B47F-C62AA5138928}" sibTransId="{3953A91C-682F-4423-A61A-D7545B4E48DE}"/>
    <dgm:cxn modelId="{5F590139-6319-44A9-90AF-3D8E61C35A63}" type="presOf" srcId="{B5BAED9D-26ED-4797-9531-11B47F02308C}" destId="{0BA60A34-9357-4258-98DD-C2813DB1CB95}" srcOrd="0" destOrd="0" presId="urn:microsoft.com/office/officeart/2005/8/layout/hList1"/>
    <dgm:cxn modelId="{2EC68F3A-5BB3-4182-8634-6DB1AEEBDEDA}" type="presOf" srcId="{710BF11F-285D-4ACB-A762-A53490115571}" destId="{4AB838E2-0BF6-4963-ADC5-C1F3C52ABEEE}" srcOrd="0" destOrd="0" presId="urn:microsoft.com/office/officeart/2005/8/layout/hList1"/>
    <dgm:cxn modelId="{C1A85D3B-E1FA-4A1E-9DBA-7064298E3932}" type="presOf" srcId="{C337B9E3-CD5A-47B4-A4A1-B433B4F6B652}" destId="{0BA60A34-9357-4258-98DD-C2813DB1CB95}" srcOrd="0" destOrd="4" presId="urn:microsoft.com/office/officeart/2005/8/layout/hList1"/>
    <dgm:cxn modelId="{6FEE7A3E-D0D0-429F-B238-31D47AE33C08}" type="presOf" srcId="{61BDC4D2-6028-4EC0-BEC4-D26612659EF9}" destId="{0BA60A34-9357-4258-98DD-C2813DB1CB95}" srcOrd="0" destOrd="2" presId="urn:microsoft.com/office/officeart/2005/8/layout/hList1"/>
    <dgm:cxn modelId="{E93E8B3F-4AFD-43A0-9D7B-D6EBA178916E}" srcId="{E7C39686-1F0B-4DD7-8C6C-66F3514D9CC5}" destId="{FEEB0EEC-80C0-4887-AC16-A88F846630F1}" srcOrd="0" destOrd="0" parTransId="{107FCF9F-1D54-42E7-9DE4-36101C61BDB3}" sibTransId="{954A83C0-E98D-4066-A52A-20F05B05234A}"/>
    <dgm:cxn modelId="{DCFEFE44-08D8-4CBD-8E3D-917964EE045B}" type="presOf" srcId="{514CD0AC-B5BD-4668-A460-817F578BB231}" destId="{EF0604C1-D5E5-4199-A63A-F427456E45B6}" srcOrd="0" destOrd="4" presId="urn:microsoft.com/office/officeart/2005/8/layout/hList1"/>
    <dgm:cxn modelId="{FA250445-0180-44FF-830C-39E9002C776E}" type="presOf" srcId="{5E308589-07B9-4D48-8195-64DD45DC5A44}" destId="{BF427602-EAF9-4E4A-BC27-4731D178C8E7}" srcOrd="0" destOrd="0" presId="urn:microsoft.com/office/officeart/2005/8/layout/hList1"/>
    <dgm:cxn modelId="{7E08E665-C329-4759-95A9-66ECF4BAB1B9}" srcId="{5E308589-07B9-4D48-8195-64DD45DC5A44}" destId="{61BDC4D2-6028-4EC0-BEC4-D26612659EF9}" srcOrd="2" destOrd="0" parTransId="{16CC6F23-C839-4E23-ADC1-F10F51A5B5FC}" sibTransId="{53A59952-D8F1-45AA-A0B7-275FEC7A9FDC}"/>
    <dgm:cxn modelId="{48759A69-FE3C-4F0A-90A6-1A0CEBBE6F3E}" srcId="{2A0FC64E-55DD-44CB-8E1E-AE1995E347EC}" destId="{0FF3C57A-8FBC-4E84-8082-56FA4C4AA8DD}" srcOrd="1" destOrd="0" parTransId="{08470EBC-CA2D-4D01-B9D7-BF3DF4B12210}" sibTransId="{C033C82B-0FDE-4597-96A8-22E8892997DB}"/>
    <dgm:cxn modelId="{7255D34B-E2F5-4D87-93E8-970242E32D99}" type="presOf" srcId="{AE7775FE-CDE5-48E0-85E5-614AA29A5F5B}" destId="{0BA60A34-9357-4258-98DD-C2813DB1CB95}" srcOrd="0" destOrd="5" presId="urn:microsoft.com/office/officeart/2005/8/layout/hList1"/>
    <dgm:cxn modelId="{206BA74C-99FC-40E2-83ED-1701C11D6FCE}" srcId="{B595B9C5-D9EE-44EA-BBF5-57B5B663494B}" destId="{601CCB04-75CE-4C51-A78D-E4601923E525}" srcOrd="3" destOrd="0" parTransId="{3A322A31-D431-4103-8D96-D3775294D79E}" sibTransId="{D5530469-A3CF-4FEA-B64D-45B385C9D8CD}"/>
    <dgm:cxn modelId="{9021994E-F2B7-4267-BAFC-F5CB1A394AA0}" type="presOf" srcId="{DBB4A800-892B-4F5F-863D-092E4F9B91F2}" destId="{D34F16CA-9FF4-472C-A971-4996CD57DEB5}" srcOrd="0" destOrd="0" presId="urn:microsoft.com/office/officeart/2005/8/layout/hList1"/>
    <dgm:cxn modelId="{460B7F70-3069-4180-A1D7-6A0461AB68C2}" srcId="{2A0FC64E-55DD-44CB-8E1E-AE1995E347EC}" destId="{710BF11F-285D-4ACB-A762-A53490115571}" srcOrd="0" destOrd="0" parTransId="{E7DCB5B6-D8EC-43AC-B9B0-6A9B3CF47C35}" sibTransId="{5EC2A3EB-B82B-491B-ADD9-484E90A144F6}"/>
    <dgm:cxn modelId="{88C16971-A1EC-4EDC-AC0B-71321FF12C7E}" srcId="{B595B9C5-D9EE-44EA-BBF5-57B5B663494B}" destId="{514CD0AC-B5BD-4668-A460-817F578BB231}" srcOrd="4" destOrd="0" parTransId="{25692F7A-00AD-49E5-B551-2FBF7659DB99}" sibTransId="{F44B06F0-56C1-4CD3-9F46-29EC5F793E0B}"/>
    <dgm:cxn modelId="{62188473-52A3-4604-9BCD-626347CF3CEA}" type="presOf" srcId="{6863F5C7-7331-49B4-A95C-D6F1C77E2148}" destId="{EF0604C1-D5E5-4199-A63A-F427456E45B6}" srcOrd="0" destOrd="6" presId="urn:microsoft.com/office/officeart/2005/8/layout/hList1"/>
    <dgm:cxn modelId="{60464A54-0B1A-4637-92A6-B73498C47018}" srcId="{B595B9C5-D9EE-44EA-BBF5-57B5B663494B}" destId="{48A48C94-EA08-4474-878B-C706C40729E4}" srcOrd="5" destOrd="0" parTransId="{4F61B46A-605B-4C7D-A3C2-E06FDCF24BF4}" sibTransId="{B5C0B4A1-2EB6-4945-91D4-5A83A494CAB5}"/>
    <dgm:cxn modelId="{75F37155-F2EA-4442-9725-0E9601DF642B}" srcId="{B595B9C5-D9EE-44EA-BBF5-57B5B663494B}" destId="{DE80E28C-2EBB-4CF8-A59D-CDC4BB3D7245}" srcOrd="2" destOrd="0" parTransId="{51C07D31-B1E3-4B9D-96A5-3B85E528FE95}" sibTransId="{0667BA6A-6781-4EE4-A420-13451EFD96CE}"/>
    <dgm:cxn modelId="{4FAA8657-A1FA-4E19-80FB-7652B57D8AB4}" srcId="{B595B9C5-D9EE-44EA-BBF5-57B5B663494B}" destId="{6863F5C7-7331-49B4-A95C-D6F1C77E2148}" srcOrd="6" destOrd="0" parTransId="{17EDBCD0-366D-4376-B3B6-282B6EB958E8}" sibTransId="{A63B24AE-A87F-4E6F-82A6-89FD7C01EE78}"/>
    <dgm:cxn modelId="{4821B978-6C24-464E-9BA4-567446CD75F2}" type="presOf" srcId="{99D47B2F-11F2-499A-819B-E83F751217AB}" destId="{4AB838E2-0BF6-4963-ADC5-C1F3C52ABEEE}" srcOrd="0" destOrd="2" presId="urn:microsoft.com/office/officeart/2005/8/layout/hList1"/>
    <dgm:cxn modelId="{5C2EB983-68EC-4D42-9462-6F3195A70529}" type="presOf" srcId="{47B23654-ED3F-4BA2-8B80-A047BBFE706C}" destId="{0BA60A34-9357-4258-98DD-C2813DB1CB95}" srcOrd="0" destOrd="3" presId="urn:microsoft.com/office/officeart/2005/8/layout/hList1"/>
    <dgm:cxn modelId="{A3B90E90-A32A-425D-B67E-DFFDB2D34AA2}" type="presOf" srcId="{2A0FC64E-55DD-44CB-8E1E-AE1995E347EC}" destId="{8A7C5B6B-9181-466D-A42E-D1B08379E14F}" srcOrd="0" destOrd="0" presId="urn:microsoft.com/office/officeart/2005/8/layout/hList1"/>
    <dgm:cxn modelId="{6EE13590-1130-4A54-B8AF-E1E8680CE9D4}" type="presOf" srcId="{70747232-A1BF-4E36-8EA3-5BB57C42AD81}" destId="{EF0604C1-D5E5-4199-A63A-F427456E45B6}" srcOrd="0" destOrd="1" presId="urn:microsoft.com/office/officeart/2005/8/layout/hList1"/>
    <dgm:cxn modelId="{007D8399-5771-4733-9B14-43B13FEADCDA}" srcId="{5E308589-07B9-4D48-8195-64DD45DC5A44}" destId="{C337B9E3-CD5A-47B4-A4A1-B433B4F6B652}" srcOrd="4" destOrd="0" parTransId="{2F2ADC65-65D7-4A66-9532-8A3AF78DD7A8}" sibTransId="{38AD38A4-0D75-4B40-A1C6-B460B278F580}"/>
    <dgm:cxn modelId="{252292A1-D60C-4F3F-B064-EDA3D9B0E049}" type="presOf" srcId="{075F4E80-1F74-42AB-91D3-6D0614C489EC}" destId="{0BA60A34-9357-4258-98DD-C2813DB1CB95}" srcOrd="0" destOrd="6" presId="urn:microsoft.com/office/officeart/2005/8/layout/hList1"/>
    <dgm:cxn modelId="{6B4E38A2-DE0E-429A-84E7-A67710C4C578}" type="presOf" srcId="{B595B9C5-D9EE-44EA-BBF5-57B5B663494B}" destId="{67939B00-51BD-420C-A1B8-DCCC8778C9B8}" srcOrd="0" destOrd="0" presId="urn:microsoft.com/office/officeart/2005/8/layout/hList1"/>
    <dgm:cxn modelId="{C0931CA9-5238-4D86-9192-1E4F2C602D23}" srcId="{5E308589-07B9-4D48-8195-64DD45DC5A44}" destId="{075F4E80-1F74-42AB-91D3-6D0614C489EC}" srcOrd="6" destOrd="0" parTransId="{6118D415-39A9-41EC-BD80-9A815251A301}" sibTransId="{5B4C25F7-642A-4C03-92D0-91A21F6D31E5}"/>
    <dgm:cxn modelId="{9AF098AE-304A-49EE-B9BF-A3A2C6F031B7}" type="presOf" srcId="{9CC59920-F591-448A-9549-A98D323F1C59}" destId="{EF0604C1-D5E5-4199-A63A-F427456E45B6}" srcOrd="0" destOrd="7" presId="urn:microsoft.com/office/officeart/2005/8/layout/hList1"/>
    <dgm:cxn modelId="{3008F8B9-3E5A-464D-A95A-0E67E2D2BCB8}" srcId="{5E308589-07B9-4D48-8195-64DD45DC5A44}" destId="{FB743C3F-6656-484C-A007-CBB19EA816D1}" srcOrd="7" destOrd="0" parTransId="{E20845CF-935A-41E2-BD4C-FDD331D179D0}" sibTransId="{1907FBF3-3FDD-4697-A32C-3CC249CFC0BE}"/>
    <dgm:cxn modelId="{2509E2BC-F64A-40A2-A51C-ACBF4B194287}" type="presOf" srcId="{B4D98896-4341-4F51-BE7E-300A71D08A21}" destId="{4AB838E2-0BF6-4963-ADC5-C1F3C52ABEEE}" srcOrd="0" destOrd="3" presId="urn:microsoft.com/office/officeart/2005/8/layout/hList1"/>
    <dgm:cxn modelId="{DF668BBF-48D5-4A55-BA46-53DEA4F03916}" type="presOf" srcId="{601CCB04-75CE-4C51-A78D-E4601923E525}" destId="{EF0604C1-D5E5-4199-A63A-F427456E45B6}" srcOrd="0" destOrd="3" presId="urn:microsoft.com/office/officeart/2005/8/layout/hList1"/>
    <dgm:cxn modelId="{DBBA69C6-47DD-4204-A61F-D37B819C7484}" type="presOf" srcId="{B4E1B28A-6132-404B-B3CE-A37C8F65F771}" destId="{D34F16CA-9FF4-472C-A971-4996CD57DEB5}" srcOrd="0" destOrd="1" presId="urn:microsoft.com/office/officeart/2005/8/layout/hList1"/>
    <dgm:cxn modelId="{FF8807C7-3EF7-44B7-9BFE-186CCD7CD487}" srcId="{FEEB0EEC-80C0-4887-AC16-A88F846630F1}" destId="{DBB4A800-892B-4F5F-863D-092E4F9B91F2}" srcOrd="0" destOrd="0" parTransId="{1EECD746-6011-4F02-BC4C-5AE020144AD8}" sibTransId="{99508756-E6F3-4EA8-9B38-F5796DCE9DCD}"/>
    <dgm:cxn modelId="{A8A6A5C8-592A-4167-8723-6D39C4A91AF4}" type="presOf" srcId="{FB743C3F-6656-484C-A007-CBB19EA816D1}" destId="{0BA60A34-9357-4258-98DD-C2813DB1CB95}" srcOrd="0" destOrd="7" presId="urn:microsoft.com/office/officeart/2005/8/layout/hList1"/>
    <dgm:cxn modelId="{47C1BADA-2AD4-4FA4-AD5B-4168146376A2}" type="presOf" srcId="{BD04976E-14B2-44D3-9AD4-251D5260EA2A}" destId="{0BA60A34-9357-4258-98DD-C2813DB1CB95}" srcOrd="0" destOrd="1" presId="urn:microsoft.com/office/officeart/2005/8/layout/hList1"/>
    <dgm:cxn modelId="{E239A4DB-015D-4F31-8013-CEAA1985703A}" type="presOf" srcId="{DE80E28C-2EBB-4CF8-A59D-CDC4BB3D7245}" destId="{EF0604C1-D5E5-4199-A63A-F427456E45B6}" srcOrd="0" destOrd="2" presId="urn:microsoft.com/office/officeart/2005/8/layout/hList1"/>
    <dgm:cxn modelId="{8238BFDF-8055-40B4-8CA5-30FECDF830FC}" type="presOf" srcId="{48A48C94-EA08-4474-878B-C706C40729E4}" destId="{EF0604C1-D5E5-4199-A63A-F427456E45B6}" srcOrd="0" destOrd="5" presId="urn:microsoft.com/office/officeart/2005/8/layout/hList1"/>
    <dgm:cxn modelId="{F6EB8DE0-C12E-4E61-9C54-36B21B79E2EF}" srcId="{E7C39686-1F0B-4DD7-8C6C-66F3514D9CC5}" destId="{5E308589-07B9-4D48-8195-64DD45DC5A44}" srcOrd="1" destOrd="0" parTransId="{FDF13968-5E13-4FE6-8D7A-4F6B7EA83774}" sibTransId="{FBDC56CE-74F1-41E5-A6F9-B2C4F76ED47E}"/>
    <dgm:cxn modelId="{7EBABEE0-7F8F-4F8A-B97E-047E39AC2CF6}" srcId="{5E308589-07B9-4D48-8195-64DD45DC5A44}" destId="{BD04976E-14B2-44D3-9AD4-251D5260EA2A}" srcOrd="1" destOrd="0" parTransId="{334211FD-B725-4CE0-BBB4-02080D45A442}" sibTransId="{1B640E4F-7139-4D9F-BB44-219AE8BB0E8F}"/>
    <dgm:cxn modelId="{787D43EE-968B-4E5A-ABE1-2328194F7F05}" srcId="{5E308589-07B9-4D48-8195-64DD45DC5A44}" destId="{B5BAED9D-26ED-4797-9531-11B47F02308C}" srcOrd="0" destOrd="0" parTransId="{72FF592D-AF93-4B76-880D-F4C99C579AB6}" sibTransId="{BBD62DF1-EB5B-4C1D-BB38-9B97FBF64CAD}"/>
    <dgm:cxn modelId="{4FC38EF4-BCAF-4BD4-96E8-F32AE1F8A210}" srcId="{5E308589-07B9-4D48-8195-64DD45DC5A44}" destId="{AE7775FE-CDE5-48E0-85E5-614AA29A5F5B}" srcOrd="5" destOrd="0" parTransId="{0B2D321B-6B8A-41A0-838C-31A66A2A621F}" sibTransId="{8D681F17-A02C-445C-92EC-49C3C8C02700}"/>
    <dgm:cxn modelId="{94143CF9-5207-4955-BF5C-F95D2F0944EF}" srcId="{2A0FC64E-55DD-44CB-8E1E-AE1995E347EC}" destId="{B4D98896-4341-4F51-BE7E-300A71D08A21}" srcOrd="3" destOrd="0" parTransId="{338A98D9-2C66-4AAE-ACC0-8301845ADE4E}" sibTransId="{E7832473-FF8F-4E48-BC76-BDA5EC9403E3}"/>
    <dgm:cxn modelId="{D36D22FF-6305-4E8C-87C1-532D449B81D9}" srcId="{5E308589-07B9-4D48-8195-64DD45DC5A44}" destId="{47B23654-ED3F-4BA2-8B80-A047BBFE706C}" srcOrd="3" destOrd="0" parTransId="{3450BD83-9C0F-4975-A160-BF4126F5DA59}" sibTransId="{A4A6DC5F-12E6-4020-9569-BC05D666BCF0}"/>
    <dgm:cxn modelId="{13CAEC1A-C177-4691-9363-F57DA76B102F}" type="presParOf" srcId="{2EBD6EFA-514B-45AC-998A-6CE433A85AFF}" destId="{98EF298D-85B0-464C-900D-364EDB505D11}" srcOrd="0" destOrd="0" presId="urn:microsoft.com/office/officeart/2005/8/layout/hList1"/>
    <dgm:cxn modelId="{8AB9AF61-37D3-4BE7-92FD-CF6CAD9E95B5}" type="presParOf" srcId="{98EF298D-85B0-464C-900D-364EDB505D11}" destId="{CC13EA22-348F-4B19-AB0E-523EDFDE0E9A}" srcOrd="0" destOrd="0" presId="urn:microsoft.com/office/officeart/2005/8/layout/hList1"/>
    <dgm:cxn modelId="{3139D5D7-CB0F-469B-AFF5-0CEF40B33C25}" type="presParOf" srcId="{98EF298D-85B0-464C-900D-364EDB505D11}" destId="{D34F16CA-9FF4-472C-A971-4996CD57DEB5}" srcOrd="1" destOrd="0" presId="urn:microsoft.com/office/officeart/2005/8/layout/hList1"/>
    <dgm:cxn modelId="{59880AC4-3E81-4DE3-9510-658D7CF50807}" type="presParOf" srcId="{2EBD6EFA-514B-45AC-998A-6CE433A85AFF}" destId="{715D45D6-AF37-49CC-BF81-5C0D68DF50A8}" srcOrd="1" destOrd="0" presId="urn:microsoft.com/office/officeart/2005/8/layout/hList1"/>
    <dgm:cxn modelId="{5A458A11-BC70-41B0-996C-8FCACF54544C}" type="presParOf" srcId="{2EBD6EFA-514B-45AC-998A-6CE433A85AFF}" destId="{6926FF45-BA49-4560-BDC9-9BD7D6169E7D}" srcOrd="2" destOrd="0" presId="urn:microsoft.com/office/officeart/2005/8/layout/hList1"/>
    <dgm:cxn modelId="{76D4D9DC-16DF-4FC1-9A66-D97F420BDEC3}" type="presParOf" srcId="{6926FF45-BA49-4560-BDC9-9BD7D6169E7D}" destId="{BF427602-EAF9-4E4A-BC27-4731D178C8E7}" srcOrd="0" destOrd="0" presId="urn:microsoft.com/office/officeart/2005/8/layout/hList1"/>
    <dgm:cxn modelId="{5B10C15C-9ACA-428E-A680-FE6B6C0E2961}" type="presParOf" srcId="{6926FF45-BA49-4560-BDC9-9BD7D6169E7D}" destId="{0BA60A34-9357-4258-98DD-C2813DB1CB95}" srcOrd="1" destOrd="0" presId="urn:microsoft.com/office/officeart/2005/8/layout/hList1"/>
    <dgm:cxn modelId="{1CD487F6-3ACA-45CE-9839-D4B518FE86E1}" type="presParOf" srcId="{2EBD6EFA-514B-45AC-998A-6CE433A85AFF}" destId="{CC1F41CB-3105-472E-8EBD-28E8E5AEF8C8}" srcOrd="3" destOrd="0" presId="urn:microsoft.com/office/officeart/2005/8/layout/hList1"/>
    <dgm:cxn modelId="{031F15A8-BCC6-466D-80C5-CFB04CBA9AE3}" type="presParOf" srcId="{2EBD6EFA-514B-45AC-998A-6CE433A85AFF}" destId="{7700D0D2-FBAB-4B55-93AD-613D415EB215}" srcOrd="4" destOrd="0" presId="urn:microsoft.com/office/officeart/2005/8/layout/hList1"/>
    <dgm:cxn modelId="{74522557-DE06-4905-A4F9-90CB46441047}" type="presParOf" srcId="{7700D0D2-FBAB-4B55-93AD-613D415EB215}" destId="{8A7C5B6B-9181-466D-A42E-D1B08379E14F}" srcOrd="0" destOrd="0" presId="urn:microsoft.com/office/officeart/2005/8/layout/hList1"/>
    <dgm:cxn modelId="{FC2CCE1C-8CE4-4713-8289-C280C73F4D10}" type="presParOf" srcId="{7700D0D2-FBAB-4B55-93AD-613D415EB215}" destId="{4AB838E2-0BF6-4963-ADC5-C1F3C52ABEEE}" srcOrd="1" destOrd="0" presId="urn:microsoft.com/office/officeart/2005/8/layout/hList1"/>
    <dgm:cxn modelId="{C23B4345-BBC6-445F-9F6C-4E67D56C026F}" type="presParOf" srcId="{2EBD6EFA-514B-45AC-998A-6CE433A85AFF}" destId="{34A314A2-5848-4A88-B73A-4365432A042F}" srcOrd="5" destOrd="0" presId="urn:microsoft.com/office/officeart/2005/8/layout/hList1"/>
    <dgm:cxn modelId="{AFFF2D1E-F701-40F4-95BF-E5AA2E56A46B}" type="presParOf" srcId="{2EBD6EFA-514B-45AC-998A-6CE433A85AFF}" destId="{A5A3426A-0282-44AC-B4CA-E3464C366B3B}" srcOrd="6" destOrd="0" presId="urn:microsoft.com/office/officeart/2005/8/layout/hList1"/>
    <dgm:cxn modelId="{D85DE79B-969D-4731-AFA8-4EEFEEB272B5}" type="presParOf" srcId="{A5A3426A-0282-44AC-B4CA-E3464C366B3B}" destId="{67939B00-51BD-420C-A1B8-DCCC8778C9B8}" srcOrd="0" destOrd="0" presId="urn:microsoft.com/office/officeart/2005/8/layout/hList1"/>
    <dgm:cxn modelId="{9398F6A5-6154-4FAA-93DA-E12676824BDC}" type="presParOf" srcId="{A5A3426A-0282-44AC-B4CA-E3464C366B3B}" destId="{EF0604C1-D5E5-4199-A63A-F427456E45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C39686-1F0B-4DD7-8C6C-66F3514D9CC5}"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fr-BE"/>
        </a:p>
      </dgm:t>
    </dgm:pt>
    <dgm:pt modelId="{FEEB0EEC-80C0-4887-AC16-A88F846630F1}">
      <dgm:prSet phldrT="[Texte]"/>
      <dgm:spPr/>
      <dgm:t>
        <a:bodyPr/>
        <a:lstStyle/>
        <a:p>
          <a:r>
            <a:rPr lang="fr-BE" dirty="0"/>
            <a:t>Assurance Maladie Invalidité Obligatoire</a:t>
          </a:r>
        </a:p>
      </dgm:t>
    </dgm:pt>
    <dgm:pt modelId="{107FCF9F-1D54-42E7-9DE4-36101C61BDB3}" type="parTrans" cxnId="{E93E8B3F-4AFD-43A0-9D7B-D6EBA178916E}">
      <dgm:prSet/>
      <dgm:spPr/>
      <dgm:t>
        <a:bodyPr/>
        <a:lstStyle/>
        <a:p>
          <a:endParaRPr lang="fr-BE"/>
        </a:p>
      </dgm:t>
    </dgm:pt>
    <dgm:pt modelId="{954A83C0-E98D-4066-A52A-20F05B05234A}" type="sibTrans" cxnId="{E93E8B3F-4AFD-43A0-9D7B-D6EBA178916E}">
      <dgm:prSet/>
      <dgm:spPr/>
      <dgm:t>
        <a:bodyPr/>
        <a:lstStyle/>
        <a:p>
          <a:endParaRPr lang="fr-BE"/>
        </a:p>
      </dgm:t>
    </dgm:pt>
    <dgm:pt modelId="{DBB4A800-892B-4F5F-863D-092E4F9B91F2}">
      <dgm:prSet phldrT="[Texte]"/>
      <dgm:spPr/>
      <dgm:t>
        <a:bodyPr/>
        <a:lstStyle/>
        <a:p>
          <a:r>
            <a:rPr lang="fr-BE" dirty="0"/>
            <a:t>Soins de santé</a:t>
          </a:r>
        </a:p>
      </dgm:t>
    </dgm:pt>
    <dgm:pt modelId="{1EECD746-6011-4F02-BC4C-5AE020144AD8}" type="parTrans" cxnId="{FF8807C7-3EF7-44B7-9BFE-186CCD7CD487}">
      <dgm:prSet/>
      <dgm:spPr/>
      <dgm:t>
        <a:bodyPr/>
        <a:lstStyle/>
        <a:p>
          <a:endParaRPr lang="fr-BE"/>
        </a:p>
      </dgm:t>
    </dgm:pt>
    <dgm:pt modelId="{99508756-E6F3-4EA8-9B38-F5796DCE9DCD}" type="sibTrans" cxnId="{FF8807C7-3EF7-44B7-9BFE-186CCD7CD487}">
      <dgm:prSet/>
      <dgm:spPr/>
      <dgm:t>
        <a:bodyPr/>
        <a:lstStyle/>
        <a:p>
          <a:endParaRPr lang="fr-BE"/>
        </a:p>
      </dgm:t>
    </dgm:pt>
    <dgm:pt modelId="{B4E1B28A-6132-404B-B3CE-A37C8F65F771}">
      <dgm:prSet phldrT="[Texte]"/>
      <dgm:spPr/>
      <dgm:t>
        <a:bodyPr/>
        <a:lstStyle/>
        <a:p>
          <a:r>
            <a:rPr lang="fr-BE" dirty="0"/>
            <a:t>Indemnités</a:t>
          </a:r>
        </a:p>
      </dgm:t>
    </dgm:pt>
    <dgm:pt modelId="{9CF05276-7FFB-41DC-B097-8DFB2F3CEC0C}" type="parTrans" cxnId="{FEFF982E-C3B4-4A96-B946-37A28528E782}">
      <dgm:prSet/>
      <dgm:spPr/>
      <dgm:t>
        <a:bodyPr/>
        <a:lstStyle/>
        <a:p>
          <a:endParaRPr lang="fr-BE"/>
        </a:p>
      </dgm:t>
    </dgm:pt>
    <dgm:pt modelId="{BC8F3646-0543-4903-8548-38D657E28C41}" type="sibTrans" cxnId="{FEFF982E-C3B4-4A96-B946-37A28528E782}">
      <dgm:prSet/>
      <dgm:spPr/>
      <dgm:t>
        <a:bodyPr/>
        <a:lstStyle/>
        <a:p>
          <a:endParaRPr lang="fr-BE"/>
        </a:p>
      </dgm:t>
    </dgm:pt>
    <dgm:pt modelId="{5E308589-07B9-4D48-8195-64DD45DC5A44}">
      <dgm:prSet phldrT="[Texte]"/>
      <dgm:spPr/>
      <dgm:t>
        <a:bodyPr/>
        <a:lstStyle/>
        <a:p>
          <a:r>
            <a:rPr lang="fr-BE" dirty="0"/>
            <a:t>Assurance Complémentaire</a:t>
          </a:r>
        </a:p>
      </dgm:t>
    </dgm:pt>
    <dgm:pt modelId="{FDF13968-5E13-4FE6-8D7A-4F6B7EA83774}" type="parTrans" cxnId="{F6EB8DE0-C12E-4E61-9C54-36B21B79E2EF}">
      <dgm:prSet/>
      <dgm:spPr/>
      <dgm:t>
        <a:bodyPr/>
        <a:lstStyle/>
        <a:p>
          <a:endParaRPr lang="fr-BE"/>
        </a:p>
      </dgm:t>
    </dgm:pt>
    <dgm:pt modelId="{FBDC56CE-74F1-41E5-A6F9-B2C4F76ED47E}" type="sibTrans" cxnId="{F6EB8DE0-C12E-4E61-9C54-36B21B79E2EF}">
      <dgm:prSet/>
      <dgm:spPr/>
      <dgm:t>
        <a:bodyPr/>
        <a:lstStyle/>
        <a:p>
          <a:endParaRPr lang="fr-BE"/>
        </a:p>
      </dgm:t>
    </dgm:pt>
    <dgm:pt modelId="{B5BAED9D-26ED-4797-9531-11B47F02308C}">
      <dgm:prSet phldrT="[Texte]"/>
      <dgm:spPr/>
      <dgm:t>
        <a:bodyPr/>
        <a:lstStyle/>
        <a:p>
          <a:r>
            <a:rPr lang="fr-BE" dirty="0"/>
            <a:t>Couverture des tickets modérateurs</a:t>
          </a:r>
        </a:p>
      </dgm:t>
    </dgm:pt>
    <dgm:pt modelId="{72FF592D-AF93-4B76-880D-F4C99C579AB6}" type="parTrans" cxnId="{787D43EE-968B-4E5A-ABE1-2328194F7F05}">
      <dgm:prSet/>
      <dgm:spPr/>
      <dgm:t>
        <a:bodyPr/>
        <a:lstStyle/>
        <a:p>
          <a:endParaRPr lang="fr-BE"/>
        </a:p>
      </dgm:t>
    </dgm:pt>
    <dgm:pt modelId="{BBD62DF1-EB5B-4C1D-BB38-9B97FBF64CAD}" type="sibTrans" cxnId="{787D43EE-968B-4E5A-ABE1-2328194F7F05}">
      <dgm:prSet/>
      <dgm:spPr/>
      <dgm:t>
        <a:bodyPr/>
        <a:lstStyle/>
        <a:p>
          <a:endParaRPr lang="fr-BE"/>
        </a:p>
      </dgm:t>
    </dgm:pt>
    <dgm:pt modelId="{BD04976E-14B2-44D3-9AD4-251D5260EA2A}">
      <dgm:prSet phldrT="[Texte]"/>
      <dgm:spPr/>
      <dgm:t>
        <a:bodyPr/>
        <a:lstStyle/>
        <a:p>
          <a:r>
            <a:rPr lang="fr-BE" dirty="0"/>
            <a:t>Contraception</a:t>
          </a:r>
        </a:p>
      </dgm:t>
    </dgm:pt>
    <dgm:pt modelId="{334211FD-B725-4CE0-BBB4-02080D45A442}" type="parTrans" cxnId="{7EBABEE0-7F8F-4F8A-B97E-047E39AC2CF6}">
      <dgm:prSet/>
      <dgm:spPr/>
      <dgm:t>
        <a:bodyPr/>
        <a:lstStyle/>
        <a:p>
          <a:endParaRPr lang="fr-BE"/>
        </a:p>
      </dgm:t>
    </dgm:pt>
    <dgm:pt modelId="{1B640E4F-7139-4D9F-BB44-219AE8BB0E8F}" type="sibTrans" cxnId="{7EBABEE0-7F8F-4F8A-B97E-047E39AC2CF6}">
      <dgm:prSet/>
      <dgm:spPr/>
      <dgm:t>
        <a:bodyPr/>
        <a:lstStyle/>
        <a:p>
          <a:endParaRPr lang="fr-BE"/>
        </a:p>
      </dgm:t>
    </dgm:pt>
    <dgm:pt modelId="{2A0FC64E-55DD-44CB-8E1E-AE1995E347EC}">
      <dgm:prSet phldrT="[Texte]"/>
      <dgm:spPr/>
      <dgm:t>
        <a:bodyPr/>
        <a:lstStyle/>
        <a:p>
          <a:r>
            <a:rPr lang="fr-BE" dirty="0"/>
            <a:t>Sociétés Mutualistes d’Assurance</a:t>
          </a:r>
        </a:p>
      </dgm:t>
    </dgm:pt>
    <dgm:pt modelId="{A55A3A19-B794-493E-B17D-E7035DA2D91E}" type="parTrans" cxnId="{25A59219-A5AB-46B1-9BA2-9A5BEC5DC677}">
      <dgm:prSet/>
      <dgm:spPr/>
      <dgm:t>
        <a:bodyPr/>
        <a:lstStyle/>
        <a:p>
          <a:endParaRPr lang="fr-BE"/>
        </a:p>
      </dgm:t>
    </dgm:pt>
    <dgm:pt modelId="{8FA4F3C3-1A44-4171-84BE-C37C5419A7C8}" type="sibTrans" cxnId="{25A59219-A5AB-46B1-9BA2-9A5BEC5DC677}">
      <dgm:prSet/>
      <dgm:spPr/>
      <dgm:t>
        <a:bodyPr/>
        <a:lstStyle/>
        <a:p>
          <a:endParaRPr lang="fr-BE"/>
        </a:p>
      </dgm:t>
    </dgm:pt>
    <dgm:pt modelId="{710BF11F-285D-4ACB-A762-A53490115571}">
      <dgm:prSet phldrT="[Texte]"/>
      <dgm:spPr/>
      <dgm:t>
        <a:bodyPr/>
        <a:lstStyle/>
        <a:p>
          <a:r>
            <a:rPr lang="fr-BE" dirty="0"/>
            <a:t>Hospitalisation</a:t>
          </a:r>
        </a:p>
      </dgm:t>
    </dgm:pt>
    <dgm:pt modelId="{E7DCB5B6-D8EC-43AC-B9B0-6A9B3CF47C35}" type="parTrans" cxnId="{460B7F70-3069-4180-A1D7-6A0461AB68C2}">
      <dgm:prSet/>
      <dgm:spPr/>
      <dgm:t>
        <a:bodyPr/>
        <a:lstStyle/>
        <a:p>
          <a:endParaRPr lang="fr-BE"/>
        </a:p>
      </dgm:t>
    </dgm:pt>
    <dgm:pt modelId="{5EC2A3EB-B82B-491B-ADD9-484E90A144F6}" type="sibTrans" cxnId="{460B7F70-3069-4180-A1D7-6A0461AB68C2}">
      <dgm:prSet/>
      <dgm:spPr/>
      <dgm:t>
        <a:bodyPr/>
        <a:lstStyle/>
        <a:p>
          <a:endParaRPr lang="fr-BE"/>
        </a:p>
      </dgm:t>
    </dgm:pt>
    <dgm:pt modelId="{0FF3C57A-8FBC-4E84-8082-56FA4C4AA8DD}">
      <dgm:prSet phldrT="[Texte]"/>
      <dgm:spPr/>
      <dgm:t>
        <a:bodyPr/>
        <a:lstStyle/>
        <a:p>
          <a:r>
            <a:rPr lang="fr-BE" dirty="0"/>
            <a:t>Soins dentaires</a:t>
          </a:r>
        </a:p>
      </dgm:t>
    </dgm:pt>
    <dgm:pt modelId="{08470EBC-CA2D-4D01-B9D7-BF3DF4B12210}" type="parTrans" cxnId="{48759A69-FE3C-4F0A-90A6-1A0CEBBE6F3E}">
      <dgm:prSet/>
      <dgm:spPr/>
      <dgm:t>
        <a:bodyPr/>
        <a:lstStyle/>
        <a:p>
          <a:endParaRPr lang="fr-BE"/>
        </a:p>
      </dgm:t>
    </dgm:pt>
    <dgm:pt modelId="{C033C82B-0FDE-4597-96A8-22E8892997DB}" type="sibTrans" cxnId="{48759A69-FE3C-4F0A-90A6-1A0CEBBE6F3E}">
      <dgm:prSet/>
      <dgm:spPr/>
      <dgm:t>
        <a:bodyPr/>
        <a:lstStyle/>
        <a:p>
          <a:endParaRPr lang="fr-BE"/>
        </a:p>
      </dgm:t>
    </dgm:pt>
    <dgm:pt modelId="{B595B9C5-D9EE-44EA-BBF5-57B5B663494B}">
      <dgm:prSet phldrT="[Texte]"/>
      <dgm:spPr/>
      <dgm:t>
        <a:bodyPr/>
        <a:lstStyle/>
        <a:p>
          <a:r>
            <a:rPr lang="fr-BE" dirty="0"/>
            <a:t>Réseau Associatif</a:t>
          </a:r>
        </a:p>
        <a:p>
          <a:r>
            <a:rPr lang="fr-BE" dirty="0"/>
            <a:t>et socio-sanitaire</a:t>
          </a:r>
        </a:p>
      </dgm:t>
    </dgm:pt>
    <dgm:pt modelId="{8466C32F-F7C0-4D09-9D07-59498709C88D}" type="parTrans" cxnId="{D68D122A-5531-4158-82C6-13B02E866AF1}">
      <dgm:prSet/>
      <dgm:spPr/>
      <dgm:t>
        <a:bodyPr/>
        <a:lstStyle/>
        <a:p>
          <a:endParaRPr lang="fr-BE"/>
        </a:p>
      </dgm:t>
    </dgm:pt>
    <dgm:pt modelId="{DCEB842B-C68F-4EF6-A7B9-8C01C03ED7D3}" type="sibTrans" cxnId="{D68D122A-5531-4158-82C6-13B02E866AF1}">
      <dgm:prSet/>
      <dgm:spPr/>
      <dgm:t>
        <a:bodyPr/>
        <a:lstStyle/>
        <a:p>
          <a:endParaRPr lang="fr-BE"/>
        </a:p>
      </dgm:t>
    </dgm:pt>
    <dgm:pt modelId="{61BDC4D2-6028-4EC0-BEC4-D26612659EF9}">
      <dgm:prSet phldrT="[Texte]"/>
      <dgm:spPr/>
      <dgm:t>
        <a:bodyPr/>
        <a:lstStyle/>
        <a:p>
          <a:r>
            <a:rPr lang="fr-BE" dirty="0"/>
            <a:t>Médicaments génériques</a:t>
          </a:r>
        </a:p>
      </dgm:t>
    </dgm:pt>
    <dgm:pt modelId="{16CC6F23-C839-4E23-ADC1-F10F51A5B5FC}" type="parTrans" cxnId="{7E08E665-C329-4759-95A9-66ECF4BAB1B9}">
      <dgm:prSet/>
      <dgm:spPr/>
      <dgm:t>
        <a:bodyPr/>
        <a:lstStyle/>
        <a:p>
          <a:endParaRPr lang="fr-BE"/>
        </a:p>
      </dgm:t>
    </dgm:pt>
    <dgm:pt modelId="{53A59952-D8F1-45AA-A0B7-275FEC7A9FDC}" type="sibTrans" cxnId="{7E08E665-C329-4759-95A9-66ECF4BAB1B9}">
      <dgm:prSet/>
      <dgm:spPr/>
      <dgm:t>
        <a:bodyPr/>
        <a:lstStyle/>
        <a:p>
          <a:endParaRPr lang="fr-BE"/>
        </a:p>
      </dgm:t>
    </dgm:pt>
    <dgm:pt modelId="{47B23654-ED3F-4BA2-8B80-A047BBFE706C}">
      <dgm:prSet phldrT="[Texte]"/>
      <dgm:spPr/>
      <dgm:t>
        <a:bodyPr/>
        <a:lstStyle/>
        <a:p>
          <a:r>
            <a:rPr lang="fr-BE" dirty="0"/>
            <a:t>Thérapies alternatives</a:t>
          </a:r>
        </a:p>
      </dgm:t>
    </dgm:pt>
    <dgm:pt modelId="{3450BD83-9C0F-4975-A160-BF4126F5DA59}" type="parTrans" cxnId="{D36D22FF-6305-4E8C-87C1-532D449B81D9}">
      <dgm:prSet/>
      <dgm:spPr/>
      <dgm:t>
        <a:bodyPr/>
        <a:lstStyle/>
        <a:p>
          <a:endParaRPr lang="fr-BE"/>
        </a:p>
      </dgm:t>
    </dgm:pt>
    <dgm:pt modelId="{A4A6DC5F-12E6-4020-9569-BC05D666BCF0}" type="sibTrans" cxnId="{D36D22FF-6305-4E8C-87C1-532D449B81D9}">
      <dgm:prSet/>
      <dgm:spPr/>
      <dgm:t>
        <a:bodyPr/>
        <a:lstStyle/>
        <a:p>
          <a:endParaRPr lang="fr-BE"/>
        </a:p>
      </dgm:t>
    </dgm:pt>
    <dgm:pt modelId="{C337B9E3-CD5A-47B4-A4A1-B433B4F6B652}">
      <dgm:prSet phldrT="[Texte]"/>
      <dgm:spPr/>
      <dgm:t>
        <a:bodyPr/>
        <a:lstStyle/>
        <a:p>
          <a:r>
            <a:rPr lang="fr-BE" dirty="0"/>
            <a:t>Sports</a:t>
          </a:r>
        </a:p>
      </dgm:t>
    </dgm:pt>
    <dgm:pt modelId="{2F2ADC65-65D7-4A66-9532-8A3AF78DD7A8}" type="parTrans" cxnId="{007D8399-5771-4733-9B14-43B13FEADCDA}">
      <dgm:prSet/>
      <dgm:spPr/>
      <dgm:t>
        <a:bodyPr/>
        <a:lstStyle/>
        <a:p>
          <a:endParaRPr lang="fr-BE"/>
        </a:p>
      </dgm:t>
    </dgm:pt>
    <dgm:pt modelId="{38AD38A4-0D75-4B40-A1C6-B460B278F580}" type="sibTrans" cxnId="{007D8399-5771-4733-9B14-43B13FEADCDA}">
      <dgm:prSet/>
      <dgm:spPr/>
      <dgm:t>
        <a:bodyPr/>
        <a:lstStyle/>
        <a:p>
          <a:endParaRPr lang="fr-BE"/>
        </a:p>
      </dgm:t>
    </dgm:pt>
    <dgm:pt modelId="{448A6CDD-EF44-4C63-8A9E-39B9B8134E0B}">
      <dgm:prSet/>
      <dgm:spPr/>
      <dgm:t>
        <a:bodyPr/>
        <a:lstStyle/>
        <a:p>
          <a:r>
            <a:rPr lang="fr-BE" dirty="0"/>
            <a:t>Droits des femmes</a:t>
          </a:r>
        </a:p>
      </dgm:t>
    </dgm:pt>
    <dgm:pt modelId="{EDB7416C-8C74-4FB1-BAB4-54AC784DBB49}" type="parTrans" cxnId="{C90E5207-97CC-464A-AC35-6120936486E9}">
      <dgm:prSet/>
      <dgm:spPr/>
      <dgm:t>
        <a:bodyPr/>
        <a:lstStyle/>
        <a:p>
          <a:endParaRPr lang="fr-BE"/>
        </a:p>
      </dgm:t>
    </dgm:pt>
    <dgm:pt modelId="{5850E886-12CA-4AC2-BACF-FDFF2EBBD6EF}" type="sibTrans" cxnId="{C90E5207-97CC-464A-AC35-6120936486E9}">
      <dgm:prSet/>
      <dgm:spPr/>
      <dgm:t>
        <a:bodyPr/>
        <a:lstStyle/>
        <a:p>
          <a:endParaRPr lang="fr-BE"/>
        </a:p>
      </dgm:t>
    </dgm:pt>
    <dgm:pt modelId="{9CC59920-F591-448A-9549-A98D323F1C59}">
      <dgm:prSet/>
      <dgm:spPr/>
      <dgm:t>
        <a:bodyPr/>
        <a:lstStyle/>
        <a:p>
          <a:endParaRPr lang="fr-BE" dirty="0"/>
        </a:p>
      </dgm:t>
    </dgm:pt>
    <dgm:pt modelId="{6E680624-C46B-433E-B881-4C095C6B856A}" type="parTrans" cxnId="{F2857C13-165A-4EFA-8930-E9D3DB84AB27}">
      <dgm:prSet/>
      <dgm:spPr/>
      <dgm:t>
        <a:bodyPr/>
        <a:lstStyle/>
        <a:p>
          <a:endParaRPr lang="fr-BE"/>
        </a:p>
      </dgm:t>
    </dgm:pt>
    <dgm:pt modelId="{8817E439-0B02-4949-81DB-75525490FBCA}" type="sibTrans" cxnId="{F2857C13-165A-4EFA-8930-E9D3DB84AB27}">
      <dgm:prSet/>
      <dgm:spPr/>
      <dgm:t>
        <a:bodyPr/>
        <a:lstStyle/>
        <a:p>
          <a:endParaRPr lang="fr-BE"/>
        </a:p>
      </dgm:t>
    </dgm:pt>
    <dgm:pt modelId="{FB743C3F-6656-484C-A007-CBB19EA816D1}">
      <dgm:prSet phldrT="[Texte]"/>
      <dgm:spPr/>
      <dgm:t>
        <a:bodyPr/>
        <a:lstStyle/>
        <a:p>
          <a:endParaRPr lang="fr-BE" dirty="0"/>
        </a:p>
      </dgm:t>
    </dgm:pt>
    <dgm:pt modelId="{E20845CF-935A-41E2-BD4C-FDD331D179D0}" type="parTrans" cxnId="{3008F8B9-3E5A-464D-A95A-0E67E2D2BCB8}">
      <dgm:prSet/>
      <dgm:spPr/>
      <dgm:t>
        <a:bodyPr/>
        <a:lstStyle/>
        <a:p>
          <a:endParaRPr lang="fr-BE"/>
        </a:p>
      </dgm:t>
    </dgm:pt>
    <dgm:pt modelId="{1907FBF3-3FDD-4697-A32C-3CC249CFC0BE}" type="sibTrans" cxnId="{3008F8B9-3E5A-464D-A95A-0E67E2D2BCB8}">
      <dgm:prSet/>
      <dgm:spPr/>
      <dgm:t>
        <a:bodyPr/>
        <a:lstStyle/>
        <a:p>
          <a:endParaRPr lang="fr-BE"/>
        </a:p>
      </dgm:t>
    </dgm:pt>
    <dgm:pt modelId="{B4D98896-4341-4F51-BE7E-300A71D08A21}">
      <dgm:prSet phldrT="[Texte]"/>
      <dgm:spPr/>
      <dgm:t>
        <a:bodyPr/>
        <a:lstStyle/>
        <a:p>
          <a:endParaRPr lang="fr-BE" dirty="0"/>
        </a:p>
      </dgm:t>
    </dgm:pt>
    <dgm:pt modelId="{338A98D9-2C66-4AAE-ACC0-8301845ADE4E}" type="parTrans" cxnId="{94143CF9-5207-4955-BF5C-F95D2F0944EF}">
      <dgm:prSet/>
      <dgm:spPr/>
      <dgm:t>
        <a:bodyPr/>
        <a:lstStyle/>
        <a:p>
          <a:endParaRPr lang="fr-BE"/>
        </a:p>
      </dgm:t>
    </dgm:pt>
    <dgm:pt modelId="{E7832473-FF8F-4E48-BC76-BDA5EC9403E3}" type="sibTrans" cxnId="{94143CF9-5207-4955-BF5C-F95D2F0944EF}">
      <dgm:prSet/>
      <dgm:spPr/>
      <dgm:t>
        <a:bodyPr/>
        <a:lstStyle/>
        <a:p>
          <a:endParaRPr lang="fr-BE"/>
        </a:p>
      </dgm:t>
    </dgm:pt>
    <dgm:pt modelId="{AE7775FE-CDE5-48E0-85E5-614AA29A5F5B}">
      <dgm:prSet phldrT="[Texte]"/>
      <dgm:spPr/>
      <dgm:t>
        <a:bodyPr/>
        <a:lstStyle/>
        <a:p>
          <a:r>
            <a:rPr lang="fr-BE" dirty="0"/>
            <a:t>Vacances</a:t>
          </a:r>
        </a:p>
      </dgm:t>
    </dgm:pt>
    <dgm:pt modelId="{0B2D321B-6B8A-41A0-838C-31A66A2A621F}" type="parTrans" cxnId="{4FC38EF4-BCAF-4BD4-96E8-F32AE1F8A210}">
      <dgm:prSet/>
      <dgm:spPr/>
      <dgm:t>
        <a:bodyPr/>
        <a:lstStyle/>
        <a:p>
          <a:endParaRPr lang="fr-BE"/>
        </a:p>
      </dgm:t>
    </dgm:pt>
    <dgm:pt modelId="{8D681F17-A02C-445C-92EC-49C3C8C02700}" type="sibTrans" cxnId="{4FC38EF4-BCAF-4BD4-96E8-F32AE1F8A210}">
      <dgm:prSet/>
      <dgm:spPr/>
      <dgm:t>
        <a:bodyPr/>
        <a:lstStyle/>
        <a:p>
          <a:endParaRPr lang="fr-BE"/>
        </a:p>
      </dgm:t>
    </dgm:pt>
    <dgm:pt modelId="{075F4E80-1F74-42AB-91D3-6D0614C489EC}">
      <dgm:prSet phldrT="[Texte]"/>
      <dgm:spPr/>
      <dgm:t>
        <a:bodyPr/>
        <a:lstStyle/>
        <a:p>
          <a:r>
            <a:rPr lang="fr-BE" dirty="0"/>
            <a:t>….</a:t>
          </a:r>
        </a:p>
      </dgm:t>
    </dgm:pt>
    <dgm:pt modelId="{6118D415-39A9-41EC-BD80-9A815251A301}" type="parTrans" cxnId="{C0931CA9-5238-4D86-9192-1E4F2C602D23}">
      <dgm:prSet/>
      <dgm:spPr/>
      <dgm:t>
        <a:bodyPr/>
        <a:lstStyle/>
        <a:p>
          <a:endParaRPr lang="fr-BE"/>
        </a:p>
      </dgm:t>
    </dgm:pt>
    <dgm:pt modelId="{5B4C25F7-642A-4C03-92D0-91A21F6D31E5}" type="sibTrans" cxnId="{C0931CA9-5238-4D86-9192-1E4F2C602D23}">
      <dgm:prSet/>
      <dgm:spPr/>
      <dgm:t>
        <a:bodyPr/>
        <a:lstStyle/>
        <a:p>
          <a:endParaRPr lang="fr-BE"/>
        </a:p>
      </dgm:t>
    </dgm:pt>
    <dgm:pt modelId="{99D47B2F-11F2-499A-819B-E83F751217AB}">
      <dgm:prSet phldrT="[Texte]"/>
      <dgm:spPr/>
      <dgm:t>
        <a:bodyPr/>
        <a:lstStyle/>
        <a:p>
          <a:r>
            <a:rPr lang="fr-BE" dirty="0"/>
            <a:t>Soins ambulatoires</a:t>
          </a:r>
        </a:p>
      </dgm:t>
    </dgm:pt>
    <dgm:pt modelId="{7997D1C5-3C17-4FEE-B47F-C62AA5138928}" type="parTrans" cxnId="{ECA9E433-642A-4790-B3F1-78FE1A6BB4F9}">
      <dgm:prSet/>
      <dgm:spPr/>
      <dgm:t>
        <a:bodyPr/>
        <a:lstStyle/>
        <a:p>
          <a:endParaRPr lang="fr-BE"/>
        </a:p>
      </dgm:t>
    </dgm:pt>
    <dgm:pt modelId="{3953A91C-682F-4423-A61A-D7545B4E48DE}" type="sibTrans" cxnId="{ECA9E433-642A-4790-B3F1-78FE1A6BB4F9}">
      <dgm:prSet/>
      <dgm:spPr/>
      <dgm:t>
        <a:bodyPr/>
        <a:lstStyle/>
        <a:p>
          <a:endParaRPr lang="fr-BE"/>
        </a:p>
      </dgm:t>
    </dgm:pt>
    <dgm:pt modelId="{70747232-A1BF-4E36-8EA3-5BB57C42AD81}">
      <dgm:prSet/>
      <dgm:spPr/>
      <dgm:t>
        <a:bodyPr/>
        <a:lstStyle/>
        <a:p>
          <a:r>
            <a:rPr lang="fr-BE" dirty="0"/>
            <a:t>Seniors</a:t>
          </a:r>
        </a:p>
      </dgm:t>
    </dgm:pt>
    <dgm:pt modelId="{EAFE4076-147F-4477-94A4-F9179A6BD8FD}" type="parTrans" cxnId="{A3731C06-16C0-4A36-8AFF-DE1E1B14DAD5}">
      <dgm:prSet/>
      <dgm:spPr/>
      <dgm:t>
        <a:bodyPr/>
        <a:lstStyle/>
        <a:p>
          <a:endParaRPr lang="fr-BE"/>
        </a:p>
      </dgm:t>
    </dgm:pt>
    <dgm:pt modelId="{497522E7-C90B-4B7D-84F1-96F22EE045BF}" type="sibTrans" cxnId="{A3731C06-16C0-4A36-8AFF-DE1E1B14DAD5}">
      <dgm:prSet/>
      <dgm:spPr/>
      <dgm:t>
        <a:bodyPr/>
        <a:lstStyle/>
        <a:p>
          <a:endParaRPr lang="fr-BE"/>
        </a:p>
      </dgm:t>
    </dgm:pt>
    <dgm:pt modelId="{DE80E28C-2EBB-4CF8-A59D-CDC4BB3D7245}">
      <dgm:prSet/>
      <dgm:spPr/>
      <dgm:t>
        <a:bodyPr/>
        <a:lstStyle/>
        <a:p>
          <a:r>
            <a:rPr lang="fr-BE" dirty="0"/>
            <a:t>Personnes handicapées</a:t>
          </a:r>
        </a:p>
      </dgm:t>
    </dgm:pt>
    <dgm:pt modelId="{51C07D31-B1E3-4B9D-96A5-3B85E528FE95}" type="parTrans" cxnId="{75F37155-F2EA-4442-9725-0E9601DF642B}">
      <dgm:prSet/>
      <dgm:spPr/>
      <dgm:t>
        <a:bodyPr/>
        <a:lstStyle/>
        <a:p>
          <a:endParaRPr lang="fr-BE"/>
        </a:p>
      </dgm:t>
    </dgm:pt>
    <dgm:pt modelId="{0667BA6A-6781-4EE4-A420-13451EFD96CE}" type="sibTrans" cxnId="{75F37155-F2EA-4442-9725-0E9601DF642B}">
      <dgm:prSet/>
      <dgm:spPr/>
      <dgm:t>
        <a:bodyPr/>
        <a:lstStyle/>
        <a:p>
          <a:endParaRPr lang="fr-BE"/>
        </a:p>
      </dgm:t>
    </dgm:pt>
    <dgm:pt modelId="{6863F5C7-7331-49B4-A95C-D6F1C77E2148}">
      <dgm:prSet/>
      <dgm:spPr/>
      <dgm:t>
        <a:bodyPr/>
        <a:lstStyle/>
        <a:p>
          <a:endParaRPr lang="fr-BE" dirty="0"/>
        </a:p>
      </dgm:t>
    </dgm:pt>
    <dgm:pt modelId="{17EDBCD0-366D-4376-B3B6-282B6EB958E8}" type="parTrans" cxnId="{4FAA8657-A1FA-4E19-80FB-7652B57D8AB4}">
      <dgm:prSet/>
      <dgm:spPr/>
      <dgm:t>
        <a:bodyPr/>
        <a:lstStyle/>
        <a:p>
          <a:endParaRPr lang="fr-BE"/>
        </a:p>
      </dgm:t>
    </dgm:pt>
    <dgm:pt modelId="{A63B24AE-A87F-4E6F-82A6-89FD7C01EE78}" type="sibTrans" cxnId="{4FAA8657-A1FA-4E19-80FB-7652B57D8AB4}">
      <dgm:prSet/>
      <dgm:spPr/>
      <dgm:t>
        <a:bodyPr/>
        <a:lstStyle/>
        <a:p>
          <a:endParaRPr lang="fr-BE"/>
        </a:p>
      </dgm:t>
    </dgm:pt>
    <dgm:pt modelId="{514CD0AC-B5BD-4668-A460-817F578BB231}">
      <dgm:prSet/>
      <dgm:spPr/>
      <dgm:t>
        <a:bodyPr/>
        <a:lstStyle/>
        <a:p>
          <a:r>
            <a:rPr lang="fr-BE" dirty="0"/>
            <a:t>Soins à domicile</a:t>
          </a:r>
        </a:p>
      </dgm:t>
    </dgm:pt>
    <dgm:pt modelId="{25692F7A-00AD-49E5-B551-2FBF7659DB99}" type="parTrans" cxnId="{88C16971-A1EC-4EDC-AC0B-71321FF12C7E}">
      <dgm:prSet/>
      <dgm:spPr/>
      <dgm:t>
        <a:bodyPr/>
        <a:lstStyle/>
        <a:p>
          <a:endParaRPr lang="fr-BE"/>
        </a:p>
      </dgm:t>
    </dgm:pt>
    <dgm:pt modelId="{F44B06F0-56C1-4CD3-9F46-29EC5F793E0B}" type="sibTrans" cxnId="{88C16971-A1EC-4EDC-AC0B-71321FF12C7E}">
      <dgm:prSet/>
      <dgm:spPr/>
      <dgm:t>
        <a:bodyPr/>
        <a:lstStyle/>
        <a:p>
          <a:endParaRPr lang="fr-BE"/>
        </a:p>
      </dgm:t>
    </dgm:pt>
    <dgm:pt modelId="{601CCB04-75CE-4C51-A78D-E4601923E525}">
      <dgm:prSet/>
      <dgm:spPr/>
      <dgm:t>
        <a:bodyPr/>
        <a:lstStyle/>
        <a:p>
          <a:r>
            <a:rPr lang="fr-BE" dirty="0"/>
            <a:t>Jeunes</a:t>
          </a:r>
        </a:p>
      </dgm:t>
    </dgm:pt>
    <dgm:pt modelId="{3A322A31-D431-4103-8D96-D3775294D79E}" type="parTrans" cxnId="{206BA74C-99FC-40E2-83ED-1701C11D6FCE}">
      <dgm:prSet/>
      <dgm:spPr/>
      <dgm:t>
        <a:bodyPr/>
        <a:lstStyle/>
        <a:p>
          <a:endParaRPr lang="fr-BE"/>
        </a:p>
      </dgm:t>
    </dgm:pt>
    <dgm:pt modelId="{D5530469-A3CF-4FEA-B64D-45B385C9D8CD}" type="sibTrans" cxnId="{206BA74C-99FC-40E2-83ED-1701C11D6FCE}">
      <dgm:prSet/>
      <dgm:spPr/>
      <dgm:t>
        <a:bodyPr/>
        <a:lstStyle/>
        <a:p>
          <a:endParaRPr lang="fr-BE"/>
        </a:p>
      </dgm:t>
    </dgm:pt>
    <dgm:pt modelId="{48A48C94-EA08-4474-878B-C706C40729E4}">
      <dgm:prSet/>
      <dgm:spPr/>
      <dgm:t>
        <a:bodyPr/>
        <a:lstStyle/>
        <a:p>
          <a:r>
            <a:rPr lang="fr-BE" dirty="0"/>
            <a:t>…</a:t>
          </a:r>
        </a:p>
      </dgm:t>
    </dgm:pt>
    <dgm:pt modelId="{4F61B46A-605B-4C7D-A3C2-E06FDCF24BF4}" type="parTrans" cxnId="{60464A54-0B1A-4637-92A6-B73498C47018}">
      <dgm:prSet/>
      <dgm:spPr/>
      <dgm:t>
        <a:bodyPr/>
        <a:lstStyle/>
        <a:p>
          <a:endParaRPr lang="fr-BE"/>
        </a:p>
      </dgm:t>
    </dgm:pt>
    <dgm:pt modelId="{B5C0B4A1-2EB6-4945-91D4-5A83A494CAB5}" type="sibTrans" cxnId="{60464A54-0B1A-4637-92A6-B73498C47018}">
      <dgm:prSet/>
      <dgm:spPr/>
      <dgm:t>
        <a:bodyPr/>
        <a:lstStyle/>
        <a:p>
          <a:endParaRPr lang="fr-BE"/>
        </a:p>
      </dgm:t>
    </dgm:pt>
    <dgm:pt modelId="{2EBD6EFA-514B-45AC-998A-6CE433A85AFF}" type="pres">
      <dgm:prSet presAssocID="{E7C39686-1F0B-4DD7-8C6C-66F3514D9CC5}" presName="Name0" presStyleCnt="0">
        <dgm:presLayoutVars>
          <dgm:dir/>
          <dgm:animLvl val="lvl"/>
          <dgm:resizeHandles val="exact"/>
        </dgm:presLayoutVars>
      </dgm:prSet>
      <dgm:spPr/>
    </dgm:pt>
    <dgm:pt modelId="{98EF298D-85B0-464C-900D-364EDB505D11}" type="pres">
      <dgm:prSet presAssocID="{FEEB0EEC-80C0-4887-AC16-A88F846630F1}" presName="composite" presStyleCnt="0"/>
      <dgm:spPr/>
    </dgm:pt>
    <dgm:pt modelId="{CC13EA22-348F-4B19-AB0E-523EDFDE0E9A}" type="pres">
      <dgm:prSet presAssocID="{FEEB0EEC-80C0-4887-AC16-A88F846630F1}" presName="parTx" presStyleLbl="alignNode1" presStyleIdx="0" presStyleCnt="4" custLinFactNeighborX="-166" custLinFactNeighborY="49901">
        <dgm:presLayoutVars>
          <dgm:chMax val="0"/>
          <dgm:chPref val="0"/>
          <dgm:bulletEnabled val="1"/>
        </dgm:presLayoutVars>
      </dgm:prSet>
      <dgm:spPr/>
    </dgm:pt>
    <dgm:pt modelId="{D34F16CA-9FF4-472C-A971-4996CD57DEB5}" type="pres">
      <dgm:prSet presAssocID="{FEEB0EEC-80C0-4887-AC16-A88F846630F1}" presName="desTx" presStyleLbl="alignAccFollowNode1" presStyleIdx="0" presStyleCnt="4" custLinFactNeighborX="-166" custLinFactNeighborY="11698">
        <dgm:presLayoutVars>
          <dgm:bulletEnabled val="1"/>
        </dgm:presLayoutVars>
      </dgm:prSet>
      <dgm:spPr/>
    </dgm:pt>
    <dgm:pt modelId="{715D45D6-AF37-49CC-BF81-5C0D68DF50A8}" type="pres">
      <dgm:prSet presAssocID="{954A83C0-E98D-4066-A52A-20F05B05234A}" presName="space" presStyleCnt="0"/>
      <dgm:spPr/>
    </dgm:pt>
    <dgm:pt modelId="{6926FF45-BA49-4560-BDC9-9BD7D6169E7D}" type="pres">
      <dgm:prSet presAssocID="{5E308589-07B9-4D48-8195-64DD45DC5A44}" presName="composite" presStyleCnt="0"/>
      <dgm:spPr/>
    </dgm:pt>
    <dgm:pt modelId="{BF427602-EAF9-4E4A-BC27-4731D178C8E7}" type="pres">
      <dgm:prSet presAssocID="{5E308589-07B9-4D48-8195-64DD45DC5A44}" presName="parTx" presStyleLbl="alignNode1" presStyleIdx="1" presStyleCnt="4" custLinFactNeighborX="-2862" custLinFactNeighborY="49674">
        <dgm:presLayoutVars>
          <dgm:chMax val="0"/>
          <dgm:chPref val="0"/>
          <dgm:bulletEnabled val="1"/>
        </dgm:presLayoutVars>
      </dgm:prSet>
      <dgm:spPr/>
    </dgm:pt>
    <dgm:pt modelId="{0BA60A34-9357-4258-98DD-C2813DB1CB95}" type="pres">
      <dgm:prSet presAssocID="{5E308589-07B9-4D48-8195-64DD45DC5A44}" presName="desTx" presStyleLbl="alignAccFollowNode1" presStyleIdx="1" presStyleCnt="4" custLinFactNeighborX="-2862" custLinFactNeighborY="11119">
        <dgm:presLayoutVars>
          <dgm:bulletEnabled val="1"/>
        </dgm:presLayoutVars>
      </dgm:prSet>
      <dgm:spPr/>
    </dgm:pt>
    <dgm:pt modelId="{CC1F41CB-3105-472E-8EBD-28E8E5AEF8C8}" type="pres">
      <dgm:prSet presAssocID="{FBDC56CE-74F1-41E5-A6F9-B2C4F76ED47E}" presName="space" presStyleCnt="0"/>
      <dgm:spPr/>
    </dgm:pt>
    <dgm:pt modelId="{7700D0D2-FBAB-4B55-93AD-613D415EB215}" type="pres">
      <dgm:prSet presAssocID="{2A0FC64E-55DD-44CB-8E1E-AE1995E347EC}" presName="composite" presStyleCnt="0"/>
      <dgm:spPr/>
    </dgm:pt>
    <dgm:pt modelId="{8A7C5B6B-9181-466D-A42E-D1B08379E14F}" type="pres">
      <dgm:prSet presAssocID="{2A0FC64E-55DD-44CB-8E1E-AE1995E347EC}" presName="parTx" presStyleLbl="alignNode1" presStyleIdx="2" presStyleCnt="4" custLinFactNeighborX="-717" custLinFactNeighborY="47416">
        <dgm:presLayoutVars>
          <dgm:chMax val="0"/>
          <dgm:chPref val="0"/>
          <dgm:bulletEnabled val="1"/>
        </dgm:presLayoutVars>
      </dgm:prSet>
      <dgm:spPr/>
    </dgm:pt>
    <dgm:pt modelId="{4AB838E2-0BF6-4963-ADC5-C1F3C52ABEEE}" type="pres">
      <dgm:prSet presAssocID="{2A0FC64E-55DD-44CB-8E1E-AE1995E347EC}" presName="desTx" presStyleLbl="alignAccFollowNode1" presStyleIdx="2" presStyleCnt="4" custLinFactNeighborX="-717" custLinFactNeighborY="11638">
        <dgm:presLayoutVars>
          <dgm:bulletEnabled val="1"/>
        </dgm:presLayoutVars>
      </dgm:prSet>
      <dgm:spPr/>
    </dgm:pt>
    <dgm:pt modelId="{34A314A2-5848-4A88-B73A-4365432A042F}" type="pres">
      <dgm:prSet presAssocID="{8FA4F3C3-1A44-4171-84BE-C37C5419A7C8}" presName="space" presStyleCnt="0"/>
      <dgm:spPr/>
    </dgm:pt>
    <dgm:pt modelId="{A5A3426A-0282-44AC-B4CA-E3464C366B3B}" type="pres">
      <dgm:prSet presAssocID="{B595B9C5-D9EE-44EA-BBF5-57B5B663494B}" presName="composite" presStyleCnt="0"/>
      <dgm:spPr/>
    </dgm:pt>
    <dgm:pt modelId="{67939B00-51BD-420C-A1B8-DCCC8778C9B8}" type="pres">
      <dgm:prSet presAssocID="{B595B9C5-D9EE-44EA-BBF5-57B5B663494B}" presName="parTx" presStyleLbl="alignNode1" presStyleIdx="3" presStyleCnt="4" custLinFactNeighborX="166" custLinFactNeighborY="48288">
        <dgm:presLayoutVars>
          <dgm:chMax val="0"/>
          <dgm:chPref val="0"/>
          <dgm:bulletEnabled val="1"/>
        </dgm:presLayoutVars>
      </dgm:prSet>
      <dgm:spPr/>
    </dgm:pt>
    <dgm:pt modelId="{EF0604C1-D5E5-4199-A63A-F427456E45B6}" type="pres">
      <dgm:prSet presAssocID="{B595B9C5-D9EE-44EA-BBF5-57B5B663494B}" presName="desTx" presStyleLbl="alignAccFollowNode1" presStyleIdx="3" presStyleCnt="4" custLinFactNeighborX="166" custLinFactNeighborY="12285">
        <dgm:presLayoutVars>
          <dgm:bulletEnabled val="1"/>
        </dgm:presLayoutVars>
      </dgm:prSet>
      <dgm:spPr/>
    </dgm:pt>
  </dgm:ptLst>
  <dgm:cxnLst>
    <dgm:cxn modelId="{6A55C902-D09E-4656-9C63-BD691D7BDFF9}" type="presOf" srcId="{BD04976E-14B2-44D3-9AD4-251D5260EA2A}" destId="{0BA60A34-9357-4258-98DD-C2813DB1CB95}" srcOrd="0" destOrd="1" presId="urn:microsoft.com/office/officeart/2005/8/layout/hList1"/>
    <dgm:cxn modelId="{A3731C06-16C0-4A36-8AFF-DE1E1B14DAD5}" srcId="{B595B9C5-D9EE-44EA-BBF5-57B5B663494B}" destId="{70747232-A1BF-4E36-8EA3-5BB57C42AD81}" srcOrd="1" destOrd="0" parTransId="{EAFE4076-147F-4477-94A4-F9179A6BD8FD}" sibTransId="{497522E7-C90B-4B7D-84F1-96F22EE045BF}"/>
    <dgm:cxn modelId="{C90E5207-97CC-464A-AC35-6120936486E9}" srcId="{B595B9C5-D9EE-44EA-BBF5-57B5B663494B}" destId="{448A6CDD-EF44-4C63-8A9E-39B9B8134E0B}" srcOrd="0" destOrd="0" parTransId="{EDB7416C-8C74-4FB1-BAB4-54AC784DBB49}" sibTransId="{5850E886-12CA-4AC2-BACF-FDFF2EBBD6EF}"/>
    <dgm:cxn modelId="{4175130A-2E35-4EC8-A4CD-36842A3437A4}" type="presOf" srcId="{B595B9C5-D9EE-44EA-BBF5-57B5B663494B}" destId="{67939B00-51BD-420C-A1B8-DCCC8778C9B8}" srcOrd="0" destOrd="0" presId="urn:microsoft.com/office/officeart/2005/8/layout/hList1"/>
    <dgm:cxn modelId="{791FD00F-81BE-4F16-ADEA-934D31C12DCE}" type="presOf" srcId="{61BDC4D2-6028-4EC0-BEC4-D26612659EF9}" destId="{0BA60A34-9357-4258-98DD-C2813DB1CB95}" srcOrd="0" destOrd="2" presId="urn:microsoft.com/office/officeart/2005/8/layout/hList1"/>
    <dgm:cxn modelId="{B9F62011-CA6A-460C-B94E-F95CF71676E3}" type="presOf" srcId="{47B23654-ED3F-4BA2-8B80-A047BBFE706C}" destId="{0BA60A34-9357-4258-98DD-C2813DB1CB95}" srcOrd="0" destOrd="3" presId="urn:microsoft.com/office/officeart/2005/8/layout/hList1"/>
    <dgm:cxn modelId="{F2857C13-165A-4EFA-8930-E9D3DB84AB27}" srcId="{B595B9C5-D9EE-44EA-BBF5-57B5B663494B}" destId="{9CC59920-F591-448A-9549-A98D323F1C59}" srcOrd="7" destOrd="0" parTransId="{6E680624-C46B-433E-B881-4C095C6B856A}" sibTransId="{8817E439-0B02-4949-81DB-75525490FBCA}"/>
    <dgm:cxn modelId="{25A59219-A5AB-46B1-9BA2-9A5BEC5DC677}" srcId="{E7C39686-1F0B-4DD7-8C6C-66F3514D9CC5}" destId="{2A0FC64E-55DD-44CB-8E1E-AE1995E347EC}" srcOrd="2" destOrd="0" parTransId="{A55A3A19-B794-493E-B17D-E7035DA2D91E}" sibTransId="{8FA4F3C3-1A44-4171-84BE-C37C5419A7C8}"/>
    <dgm:cxn modelId="{5E4F781C-E882-45CC-B996-1CAF8C4F728F}" type="presOf" srcId="{6863F5C7-7331-49B4-A95C-D6F1C77E2148}" destId="{EF0604C1-D5E5-4199-A63A-F427456E45B6}" srcOrd="0" destOrd="6" presId="urn:microsoft.com/office/officeart/2005/8/layout/hList1"/>
    <dgm:cxn modelId="{D68D122A-5531-4158-82C6-13B02E866AF1}" srcId="{E7C39686-1F0B-4DD7-8C6C-66F3514D9CC5}" destId="{B595B9C5-D9EE-44EA-BBF5-57B5B663494B}" srcOrd="3" destOrd="0" parTransId="{8466C32F-F7C0-4D09-9D07-59498709C88D}" sibTransId="{DCEB842B-C68F-4EF6-A7B9-8C01C03ED7D3}"/>
    <dgm:cxn modelId="{FEFF982E-C3B4-4A96-B946-37A28528E782}" srcId="{FEEB0EEC-80C0-4887-AC16-A88F846630F1}" destId="{B4E1B28A-6132-404B-B3CE-A37C8F65F771}" srcOrd="1" destOrd="0" parTransId="{9CF05276-7FFB-41DC-B097-8DFB2F3CEC0C}" sibTransId="{BC8F3646-0543-4903-8548-38D657E28C41}"/>
    <dgm:cxn modelId="{C9DA7F31-A810-44C6-B897-9492F31022BA}" type="presOf" srcId="{C337B9E3-CD5A-47B4-A4A1-B433B4F6B652}" destId="{0BA60A34-9357-4258-98DD-C2813DB1CB95}" srcOrd="0" destOrd="4" presId="urn:microsoft.com/office/officeart/2005/8/layout/hList1"/>
    <dgm:cxn modelId="{ECA9E433-642A-4790-B3F1-78FE1A6BB4F9}" srcId="{2A0FC64E-55DD-44CB-8E1E-AE1995E347EC}" destId="{99D47B2F-11F2-499A-819B-E83F751217AB}" srcOrd="2" destOrd="0" parTransId="{7997D1C5-3C17-4FEE-B47F-C62AA5138928}" sibTransId="{3953A91C-682F-4423-A61A-D7545B4E48DE}"/>
    <dgm:cxn modelId="{22EB2C3F-7048-4E74-8BC7-DA4F4A40F678}" type="presOf" srcId="{9CC59920-F591-448A-9549-A98D323F1C59}" destId="{EF0604C1-D5E5-4199-A63A-F427456E45B6}" srcOrd="0" destOrd="7" presId="urn:microsoft.com/office/officeart/2005/8/layout/hList1"/>
    <dgm:cxn modelId="{E93E8B3F-4AFD-43A0-9D7B-D6EBA178916E}" srcId="{E7C39686-1F0B-4DD7-8C6C-66F3514D9CC5}" destId="{FEEB0EEC-80C0-4887-AC16-A88F846630F1}" srcOrd="0" destOrd="0" parTransId="{107FCF9F-1D54-42E7-9DE4-36101C61BDB3}" sibTransId="{954A83C0-E98D-4066-A52A-20F05B05234A}"/>
    <dgm:cxn modelId="{4050765F-2CA4-4E4A-AC74-279550984C5A}" type="presOf" srcId="{B4D98896-4341-4F51-BE7E-300A71D08A21}" destId="{4AB838E2-0BF6-4963-ADC5-C1F3C52ABEEE}" srcOrd="0" destOrd="3" presId="urn:microsoft.com/office/officeart/2005/8/layout/hList1"/>
    <dgm:cxn modelId="{A2B43144-DFBD-423F-A8DB-61176AEA8F8A}" type="presOf" srcId="{AE7775FE-CDE5-48E0-85E5-614AA29A5F5B}" destId="{0BA60A34-9357-4258-98DD-C2813DB1CB95}" srcOrd="0" destOrd="5" presId="urn:microsoft.com/office/officeart/2005/8/layout/hList1"/>
    <dgm:cxn modelId="{7E08E665-C329-4759-95A9-66ECF4BAB1B9}" srcId="{5E308589-07B9-4D48-8195-64DD45DC5A44}" destId="{61BDC4D2-6028-4EC0-BEC4-D26612659EF9}" srcOrd="2" destOrd="0" parTransId="{16CC6F23-C839-4E23-ADC1-F10F51A5B5FC}" sibTransId="{53A59952-D8F1-45AA-A0B7-275FEC7A9FDC}"/>
    <dgm:cxn modelId="{F23D4969-C6B2-4888-B7C2-3CAD6EBAA383}" type="presOf" srcId="{DE80E28C-2EBB-4CF8-A59D-CDC4BB3D7245}" destId="{EF0604C1-D5E5-4199-A63A-F427456E45B6}" srcOrd="0" destOrd="2" presId="urn:microsoft.com/office/officeart/2005/8/layout/hList1"/>
    <dgm:cxn modelId="{48759A69-FE3C-4F0A-90A6-1A0CEBBE6F3E}" srcId="{2A0FC64E-55DD-44CB-8E1E-AE1995E347EC}" destId="{0FF3C57A-8FBC-4E84-8082-56FA4C4AA8DD}" srcOrd="1" destOrd="0" parTransId="{08470EBC-CA2D-4D01-B9D7-BF3DF4B12210}" sibTransId="{C033C82B-0FDE-4597-96A8-22E8892997DB}"/>
    <dgm:cxn modelId="{BB22BD4B-411F-4569-B0B5-FB8EF55DDC22}" type="presOf" srcId="{2A0FC64E-55DD-44CB-8E1E-AE1995E347EC}" destId="{8A7C5B6B-9181-466D-A42E-D1B08379E14F}" srcOrd="0" destOrd="0" presId="urn:microsoft.com/office/officeart/2005/8/layout/hList1"/>
    <dgm:cxn modelId="{8BFF736C-FE86-4D73-A68F-AA95ACA16CFA}" type="presOf" srcId="{FB743C3F-6656-484C-A007-CBB19EA816D1}" destId="{0BA60A34-9357-4258-98DD-C2813DB1CB95}" srcOrd="0" destOrd="7" presId="urn:microsoft.com/office/officeart/2005/8/layout/hList1"/>
    <dgm:cxn modelId="{206BA74C-99FC-40E2-83ED-1701C11D6FCE}" srcId="{B595B9C5-D9EE-44EA-BBF5-57B5B663494B}" destId="{601CCB04-75CE-4C51-A78D-E4601923E525}" srcOrd="3" destOrd="0" parTransId="{3A322A31-D431-4103-8D96-D3775294D79E}" sibTransId="{D5530469-A3CF-4FEA-B64D-45B385C9D8CD}"/>
    <dgm:cxn modelId="{460B7F70-3069-4180-A1D7-6A0461AB68C2}" srcId="{2A0FC64E-55DD-44CB-8E1E-AE1995E347EC}" destId="{710BF11F-285D-4ACB-A762-A53490115571}" srcOrd="0" destOrd="0" parTransId="{E7DCB5B6-D8EC-43AC-B9B0-6A9B3CF47C35}" sibTransId="{5EC2A3EB-B82B-491B-ADD9-484E90A144F6}"/>
    <dgm:cxn modelId="{88C16971-A1EC-4EDC-AC0B-71321FF12C7E}" srcId="{B595B9C5-D9EE-44EA-BBF5-57B5B663494B}" destId="{514CD0AC-B5BD-4668-A460-817F578BB231}" srcOrd="4" destOrd="0" parTransId="{25692F7A-00AD-49E5-B551-2FBF7659DB99}" sibTransId="{F44B06F0-56C1-4CD3-9F46-29EC5F793E0B}"/>
    <dgm:cxn modelId="{8FA2A973-C92E-439D-B632-88AD5C9D75A1}" type="presOf" srcId="{5E308589-07B9-4D48-8195-64DD45DC5A44}" destId="{BF427602-EAF9-4E4A-BC27-4731D178C8E7}" srcOrd="0" destOrd="0" presId="urn:microsoft.com/office/officeart/2005/8/layout/hList1"/>
    <dgm:cxn modelId="{60464A54-0B1A-4637-92A6-B73498C47018}" srcId="{B595B9C5-D9EE-44EA-BBF5-57B5B663494B}" destId="{48A48C94-EA08-4474-878B-C706C40729E4}" srcOrd="5" destOrd="0" parTransId="{4F61B46A-605B-4C7D-A3C2-E06FDCF24BF4}" sibTransId="{B5C0B4A1-2EB6-4945-91D4-5A83A494CAB5}"/>
    <dgm:cxn modelId="{75F37155-F2EA-4442-9725-0E9601DF642B}" srcId="{B595B9C5-D9EE-44EA-BBF5-57B5B663494B}" destId="{DE80E28C-2EBB-4CF8-A59D-CDC4BB3D7245}" srcOrd="2" destOrd="0" parTransId="{51C07D31-B1E3-4B9D-96A5-3B85E528FE95}" sibTransId="{0667BA6A-6781-4EE4-A420-13451EFD96CE}"/>
    <dgm:cxn modelId="{4FAA8657-A1FA-4E19-80FB-7652B57D8AB4}" srcId="{B595B9C5-D9EE-44EA-BBF5-57B5B663494B}" destId="{6863F5C7-7331-49B4-A95C-D6F1C77E2148}" srcOrd="6" destOrd="0" parTransId="{17EDBCD0-366D-4376-B3B6-282B6EB958E8}" sibTransId="{A63B24AE-A87F-4E6F-82A6-89FD7C01EE78}"/>
    <dgm:cxn modelId="{3BD18A78-0FE5-4B94-B658-18538C7A18EF}" type="presOf" srcId="{710BF11F-285D-4ACB-A762-A53490115571}" destId="{4AB838E2-0BF6-4963-ADC5-C1F3C52ABEEE}" srcOrd="0" destOrd="0" presId="urn:microsoft.com/office/officeart/2005/8/layout/hList1"/>
    <dgm:cxn modelId="{01A51787-B0EF-4045-92E8-C77739D06523}" type="presOf" srcId="{514CD0AC-B5BD-4668-A460-817F578BB231}" destId="{EF0604C1-D5E5-4199-A63A-F427456E45B6}" srcOrd="0" destOrd="4" presId="urn:microsoft.com/office/officeart/2005/8/layout/hList1"/>
    <dgm:cxn modelId="{F1B0808D-8B69-4EF0-BD99-E24CA41F1EC3}" type="presOf" srcId="{48A48C94-EA08-4474-878B-C706C40729E4}" destId="{EF0604C1-D5E5-4199-A63A-F427456E45B6}" srcOrd="0" destOrd="5" presId="urn:microsoft.com/office/officeart/2005/8/layout/hList1"/>
    <dgm:cxn modelId="{F2C58C8F-C773-4498-908B-5468764470A3}" type="presOf" srcId="{601CCB04-75CE-4C51-A78D-E4601923E525}" destId="{EF0604C1-D5E5-4199-A63A-F427456E45B6}" srcOrd="0" destOrd="3" presId="urn:microsoft.com/office/officeart/2005/8/layout/hList1"/>
    <dgm:cxn modelId="{007D8399-5771-4733-9B14-43B13FEADCDA}" srcId="{5E308589-07B9-4D48-8195-64DD45DC5A44}" destId="{C337B9E3-CD5A-47B4-A4A1-B433B4F6B652}" srcOrd="4" destOrd="0" parTransId="{2F2ADC65-65D7-4A66-9532-8A3AF78DD7A8}" sibTransId="{38AD38A4-0D75-4B40-A1C6-B460B278F580}"/>
    <dgm:cxn modelId="{2F6BF599-C80D-4112-9552-A756B7A7EE15}" type="presOf" srcId="{B4E1B28A-6132-404B-B3CE-A37C8F65F771}" destId="{D34F16CA-9FF4-472C-A971-4996CD57DEB5}" srcOrd="0" destOrd="1" presId="urn:microsoft.com/office/officeart/2005/8/layout/hList1"/>
    <dgm:cxn modelId="{16B192A4-40EE-432F-86F8-C2AD702620C0}" type="presOf" srcId="{075F4E80-1F74-42AB-91D3-6D0614C489EC}" destId="{0BA60A34-9357-4258-98DD-C2813DB1CB95}" srcOrd="0" destOrd="6" presId="urn:microsoft.com/office/officeart/2005/8/layout/hList1"/>
    <dgm:cxn modelId="{C0931CA9-5238-4D86-9192-1E4F2C602D23}" srcId="{5E308589-07B9-4D48-8195-64DD45DC5A44}" destId="{075F4E80-1F74-42AB-91D3-6D0614C489EC}" srcOrd="6" destOrd="0" parTransId="{6118D415-39A9-41EC-BD80-9A815251A301}" sibTransId="{5B4C25F7-642A-4C03-92D0-91A21F6D31E5}"/>
    <dgm:cxn modelId="{7AF471B5-1AC3-4C23-A585-2E45B2BAAF04}" type="presOf" srcId="{FEEB0EEC-80C0-4887-AC16-A88F846630F1}" destId="{CC13EA22-348F-4B19-AB0E-523EDFDE0E9A}" srcOrd="0" destOrd="0" presId="urn:microsoft.com/office/officeart/2005/8/layout/hList1"/>
    <dgm:cxn modelId="{68AD42B8-1585-48D1-9540-6705CCAD3939}" type="presOf" srcId="{DBB4A800-892B-4F5F-863D-092E4F9B91F2}" destId="{D34F16CA-9FF4-472C-A971-4996CD57DEB5}" srcOrd="0" destOrd="0" presId="urn:microsoft.com/office/officeart/2005/8/layout/hList1"/>
    <dgm:cxn modelId="{370EBDB8-0CCE-48F4-8885-1B15099307D4}" type="presOf" srcId="{448A6CDD-EF44-4C63-8A9E-39B9B8134E0B}" destId="{EF0604C1-D5E5-4199-A63A-F427456E45B6}" srcOrd="0" destOrd="0" presId="urn:microsoft.com/office/officeart/2005/8/layout/hList1"/>
    <dgm:cxn modelId="{3008F8B9-3E5A-464D-A95A-0E67E2D2BCB8}" srcId="{5E308589-07B9-4D48-8195-64DD45DC5A44}" destId="{FB743C3F-6656-484C-A007-CBB19EA816D1}" srcOrd="7" destOrd="0" parTransId="{E20845CF-935A-41E2-BD4C-FDD331D179D0}" sibTransId="{1907FBF3-3FDD-4697-A32C-3CC249CFC0BE}"/>
    <dgm:cxn modelId="{C44531BB-7CE0-4FDE-B76C-DF63B542AF94}" type="presOf" srcId="{0FF3C57A-8FBC-4E84-8082-56FA4C4AA8DD}" destId="{4AB838E2-0BF6-4963-ADC5-C1F3C52ABEEE}" srcOrd="0" destOrd="1" presId="urn:microsoft.com/office/officeart/2005/8/layout/hList1"/>
    <dgm:cxn modelId="{FF8807C7-3EF7-44B7-9BFE-186CCD7CD487}" srcId="{FEEB0EEC-80C0-4887-AC16-A88F846630F1}" destId="{DBB4A800-892B-4F5F-863D-092E4F9B91F2}" srcOrd="0" destOrd="0" parTransId="{1EECD746-6011-4F02-BC4C-5AE020144AD8}" sibTransId="{99508756-E6F3-4EA8-9B38-F5796DCE9DCD}"/>
    <dgm:cxn modelId="{A2F948CE-F69A-4737-B175-5FEDD48CEF95}" type="presOf" srcId="{70747232-A1BF-4E36-8EA3-5BB57C42AD81}" destId="{EF0604C1-D5E5-4199-A63A-F427456E45B6}" srcOrd="0" destOrd="1" presId="urn:microsoft.com/office/officeart/2005/8/layout/hList1"/>
    <dgm:cxn modelId="{F6EB8DE0-C12E-4E61-9C54-36B21B79E2EF}" srcId="{E7C39686-1F0B-4DD7-8C6C-66F3514D9CC5}" destId="{5E308589-07B9-4D48-8195-64DD45DC5A44}" srcOrd="1" destOrd="0" parTransId="{FDF13968-5E13-4FE6-8D7A-4F6B7EA83774}" sibTransId="{FBDC56CE-74F1-41E5-A6F9-B2C4F76ED47E}"/>
    <dgm:cxn modelId="{7EBABEE0-7F8F-4F8A-B97E-047E39AC2CF6}" srcId="{5E308589-07B9-4D48-8195-64DD45DC5A44}" destId="{BD04976E-14B2-44D3-9AD4-251D5260EA2A}" srcOrd="1" destOrd="0" parTransId="{334211FD-B725-4CE0-BBB4-02080D45A442}" sibTransId="{1B640E4F-7139-4D9F-BB44-219AE8BB0E8F}"/>
    <dgm:cxn modelId="{787D43EE-968B-4E5A-ABE1-2328194F7F05}" srcId="{5E308589-07B9-4D48-8195-64DD45DC5A44}" destId="{B5BAED9D-26ED-4797-9531-11B47F02308C}" srcOrd="0" destOrd="0" parTransId="{72FF592D-AF93-4B76-880D-F4C99C579AB6}" sibTransId="{BBD62DF1-EB5B-4C1D-BB38-9B97FBF64CAD}"/>
    <dgm:cxn modelId="{4FC38EF4-BCAF-4BD4-96E8-F32AE1F8A210}" srcId="{5E308589-07B9-4D48-8195-64DD45DC5A44}" destId="{AE7775FE-CDE5-48E0-85E5-614AA29A5F5B}" srcOrd="5" destOrd="0" parTransId="{0B2D321B-6B8A-41A0-838C-31A66A2A621F}" sibTransId="{8D681F17-A02C-445C-92EC-49C3C8C02700}"/>
    <dgm:cxn modelId="{94143CF9-5207-4955-BF5C-F95D2F0944EF}" srcId="{2A0FC64E-55DD-44CB-8E1E-AE1995E347EC}" destId="{B4D98896-4341-4F51-BE7E-300A71D08A21}" srcOrd="3" destOrd="0" parTransId="{338A98D9-2C66-4AAE-ACC0-8301845ADE4E}" sibTransId="{E7832473-FF8F-4E48-BC76-BDA5EC9403E3}"/>
    <dgm:cxn modelId="{E520ABFB-6EC8-46C0-ADAB-952D621A3322}" type="presOf" srcId="{99D47B2F-11F2-499A-819B-E83F751217AB}" destId="{4AB838E2-0BF6-4963-ADC5-C1F3C52ABEEE}" srcOrd="0" destOrd="2" presId="urn:microsoft.com/office/officeart/2005/8/layout/hList1"/>
    <dgm:cxn modelId="{6D35B8FB-220F-43AA-9658-084E0613547A}" type="presOf" srcId="{B5BAED9D-26ED-4797-9531-11B47F02308C}" destId="{0BA60A34-9357-4258-98DD-C2813DB1CB95}" srcOrd="0" destOrd="0" presId="urn:microsoft.com/office/officeart/2005/8/layout/hList1"/>
    <dgm:cxn modelId="{341B7AFE-6606-4DB8-BEC2-48AE3D1A83BA}" type="presOf" srcId="{E7C39686-1F0B-4DD7-8C6C-66F3514D9CC5}" destId="{2EBD6EFA-514B-45AC-998A-6CE433A85AFF}" srcOrd="0" destOrd="0" presId="urn:microsoft.com/office/officeart/2005/8/layout/hList1"/>
    <dgm:cxn modelId="{D36D22FF-6305-4E8C-87C1-532D449B81D9}" srcId="{5E308589-07B9-4D48-8195-64DD45DC5A44}" destId="{47B23654-ED3F-4BA2-8B80-A047BBFE706C}" srcOrd="3" destOrd="0" parTransId="{3450BD83-9C0F-4975-A160-BF4126F5DA59}" sibTransId="{A4A6DC5F-12E6-4020-9569-BC05D666BCF0}"/>
    <dgm:cxn modelId="{30966F01-BC1D-4D5F-8591-A977E8B35A90}" type="presParOf" srcId="{2EBD6EFA-514B-45AC-998A-6CE433A85AFF}" destId="{98EF298D-85B0-464C-900D-364EDB505D11}" srcOrd="0" destOrd="0" presId="urn:microsoft.com/office/officeart/2005/8/layout/hList1"/>
    <dgm:cxn modelId="{5EE987BA-70D4-4596-8B53-0304E3560262}" type="presParOf" srcId="{98EF298D-85B0-464C-900D-364EDB505D11}" destId="{CC13EA22-348F-4B19-AB0E-523EDFDE0E9A}" srcOrd="0" destOrd="0" presId="urn:microsoft.com/office/officeart/2005/8/layout/hList1"/>
    <dgm:cxn modelId="{FC6834CE-FF19-4F47-B3D3-DEB7A48292BE}" type="presParOf" srcId="{98EF298D-85B0-464C-900D-364EDB505D11}" destId="{D34F16CA-9FF4-472C-A971-4996CD57DEB5}" srcOrd="1" destOrd="0" presId="urn:microsoft.com/office/officeart/2005/8/layout/hList1"/>
    <dgm:cxn modelId="{44E17E67-1388-40B5-8C0C-A427CD5BBB8A}" type="presParOf" srcId="{2EBD6EFA-514B-45AC-998A-6CE433A85AFF}" destId="{715D45D6-AF37-49CC-BF81-5C0D68DF50A8}" srcOrd="1" destOrd="0" presId="urn:microsoft.com/office/officeart/2005/8/layout/hList1"/>
    <dgm:cxn modelId="{E3458759-25BC-4D05-B9AF-D9C6C616633E}" type="presParOf" srcId="{2EBD6EFA-514B-45AC-998A-6CE433A85AFF}" destId="{6926FF45-BA49-4560-BDC9-9BD7D6169E7D}" srcOrd="2" destOrd="0" presId="urn:microsoft.com/office/officeart/2005/8/layout/hList1"/>
    <dgm:cxn modelId="{1CBA7914-5DB9-498D-A8D0-622A7BB90D88}" type="presParOf" srcId="{6926FF45-BA49-4560-BDC9-9BD7D6169E7D}" destId="{BF427602-EAF9-4E4A-BC27-4731D178C8E7}" srcOrd="0" destOrd="0" presId="urn:microsoft.com/office/officeart/2005/8/layout/hList1"/>
    <dgm:cxn modelId="{F9E99851-CD66-44EB-9334-A07B912407E9}" type="presParOf" srcId="{6926FF45-BA49-4560-BDC9-9BD7D6169E7D}" destId="{0BA60A34-9357-4258-98DD-C2813DB1CB95}" srcOrd="1" destOrd="0" presId="urn:microsoft.com/office/officeart/2005/8/layout/hList1"/>
    <dgm:cxn modelId="{C6F8FFBE-76FE-4A94-8C92-C41117979E71}" type="presParOf" srcId="{2EBD6EFA-514B-45AC-998A-6CE433A85AFF}" destId="{CC1F41CB-3105-472E-8EBD-28E8E5AEF8C8}" srcOrd="3" destOrd="0" presId="urn:microsoft.com/office/officeart/2005/8/layout/hList1"/>
    <dgm:cxn modelId="{0EC432EC-A47E-4873-BD0D-064378AA0FC6}" type="presParOf" srcId="{2EBD6EFA-514B-45AC-998A-6CE433A85AFF}" destId="{7700D0D2-FBAB-4B55-93AD-613D415EB215}" srcOrd="4" destOrd="0" presId="urn:microsoft.com/office/officeart/2005/8/layout/hList1"/>
    <dgm:cxn modelId="{E464D4E6-72AE-4CFB-9952-316B63CB5E1B}" type="presParOf" srcId="{7700D0D2-FBAB-4B55-93AD-613D415EB215}" destId="{8A7C5B6B-9181-466D-A42E-D1B08379E14F}" srcOrd="0" destOrd="0" presId="urn:microsoft.com/office/officeart/2005/8/layout/hList1"/>
    <dgm:cxn modelId="{D5782C04-1ABB-44C5-B5AB-55B5D95122F1}" type="presParOf" srcId="{7700D0D2-FBAB-4B55-93AD-613D415EB215}" destId="{4AB838E2-0BF6-4963-ADC5-C1F3C52ABEEE}" srcOrd="1" destOrd="0" presId="urn:microsoft.com/office/officeart/2005/8/layout/hList1"/>
    <dgm:cxn modelId="{D427E91C-E3C9-4D61-B9B9-E38C670EBDDF}" type="presParOf" srcId="{2EBD6EFA-514B-45AC-998A-6CE433A85AFF}" destId="{34A314A2-5848-4A88-B73A-4365432A042F}" srcOrd="5" destOrd="0" presId="urn:microsoft.com/office/officeart/2005/8/layout/hList1"/>
    <dgm:cxn modelId="{07F47948-CEAC-4CC0-82F2-5C5954309AE4}" type="presParOf" srcId="{2EBD6EFA-514B-45AC-998A-6CE433A85AFF}" destId="{A5A3426A-0282-44AC-B4CA-E3464C366B3B}" srcOrd="6" destOrd="0" presId="urn:microsoft.com/office/officeart/2005/8/layout/hList1"/>
    <dgm:cxn modelId="{4B0EC6B8-EFA0-476A-9DCF-1F0BFA7363A2}" type="presParOf" srcId="{A5A3426A-0282-44AC-B4CA-E3464C366B3B}" destId="{67939B00-51BD-420C-A1B8-DCCC8778C9B8}" srcOrd="0" destOrd="0" presId="urn:microsoft.com/office/officeart/2005/8/layout/hList1"/>
    <dgm:cxn modelId="{84E780B0-3DDB-4993-8723-DEE7486BAC9C}" type="presParOf" srcId="{A5A3426A-0282-44AC-B4CA-E3464C366B3B}" destId="{EF0604C1-D5E5-4199-A63A-F427456E45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39686-1F0B-4DD7-8C6C-66F3514D9CC5}"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fr-BE"/>
        </a:p>
      </dgm:t>
    </dgm:pt>
    <dgm:pt modelId="{FEEB0EEC-80C0-4887-AC16-A88F846630F1}">
      <dgm:prSet phldrT="[Texte]"/>
      <dgm:spPr/>
      <dgm:t>
        <a:bodyPr/>
        <a:lstStyle/>
        <a:p>
          <a:r>
            <a:rPr lang="fr-BE" dirty="0"/>
            <a:t>Assurance Maladie Invalidité Obligatoire</a:t>
          </a:r>
        </a:p>
      </dgm:t>
    </dgm:pt>
    <dgm:pt modelId="{107FCF9F-1D54-42E7-9DE4-36101C61BDB3}" type="parTrans" cxnId="{E93E8B3F-4AFD-43A0-9D7B-D6EBA178916E}">
      <dgm:prSet/>
      <dgm:spPr/>
      <dgm:t>
        <a:bodyPr/>
        <a:lstStyle/>
        <a:p>
          <a:endParaRPr lang="fr-BE"/>
        </a:p>
      </dgm:t>
    </dgm:pt>
    <dgm:pt modelId="{954A83C0-E98D-4066-A52A-20F05B05234A}" type="sibTrans" cxnId="{E93E8B3F-4AFD-43A0-9D7B-D6EBA178916E}">
      <dgm:prSet/>
      <dgm:spPr/>
      <dgm:t>
        <a:bodyPr/>
        <a:lstStyle/>
        <a:p>
          <a:endParaRPr lang="fr-BE"/>
        </a:p>
      </dgm:t>
    </dgm:pt>
    <dgm:pt modelId="{DBB4A800-892B-4F5F-863D-092E4F9B91F2}">
      <dgm:prSet phldrT="[Texte]"/>
      <dgm:spPr/>
      <dgm:t>
        <a:bodyPr/>
        <a:lstStyle/>
        <a:p>
          <a:r>
            <a:rPr lang="fr-BE" dirty="0"/>
            <a:t>Soins de santé</a:t>
          </a:r>
        </a:p>
      </dgm:t>
    </dgm:pt>
    <dgm:pt modelId="{1EECD746-6011-4F02-BC4C-5AE020144AD8}" type="parTrans" cxnId="{FF8807C7-3EF7-44B7-9BFE-186CCD7CD487}">
      <dgm:prSet/>
      <dgm:spPr/>
      <dgm:t>
        <a:bodyPr/>
        <a:lstStyle/>
        <a:p>
          <a:endParaRPr lang="fr-BE"/>
        </a:p>
      </dgm:t>
    </dgm:pt>
    <dgm:pt modelId="{99508756-E6F3-4EA8-9B38-F5796DCE9DCD}" type="sibTrans" cxnId="{FF8807C7-3EF7-44B7-9BFE-186CCD7CD487}">
      <dgm:prSet/>
      <dgm:spPr/>
      <dgm:t>
        <a:bodyPr/>
        <a:lstStyle/>
        <a:p>
          <a:endParaRPr lang="fr-BE"/>
        </a:p>
      </dgm:t>
    </dgm:pt>
    <dgm:pt modelId="{B4E1B28A-6132-404B-B3CE-A37C8F65F771}">
      <dgm:prSet phldrT="[Texte]"/>
      <dgm:spPr/>
      <dgm:t>
        <a:bodyPr/>
        <a:lstStyle/>
        <a:p>
          <a:r>
            <a:rPr lang="fr-BE" dirty="0"/>
            <a:t>Indemnités</a:t>
          </a:r>
        </a:p>
      </dgm:t>
    </dgm:pt>
    <dgm:pt modelId="{9CF05276-7FFB-41DC-B097-8DFB2F3CEC0C}" type="parTrans" cxnId="{FEFF982E-C3B4-4A96-B946-37A28528E782}">
      <dgm:prSet/>
      <dgm:spPr/>
      <dgm:t>
        <a:bodyPr/>
        <a:lstStyle/>
        <a:p>
          <a:endParaRPr lang="fr-BE"/>
        </a:p>
      </dgm:t>
    </dgm:pt>
    <dgm:pt modelId="{BC8F3646-0543-4903-8548-38D657E28C41}" type="sibTrans" cxnId="{FEFF982E-C3B4-4A96-B946-37A28528E782}">
      <dgm:prSet/>
      <dgm:spPr/>
      <dgm:t>
        <a:bodyPr/>
        <a:lstStyle/>
        <a:p>
          <a:endParaRPr lang="fr-BE"/>
        </a:p>
      </dgm:t>
    </dgm:pt>
    <dgm:pt modelId="{5E308589-07B9-4D48-8195-64DD45DC5A44}">
      <dgm:prSet phldrT="[Texte]"/>
      <dgm:spPr/>
      <dgm:t>
        <a:bodyPr/>
        <a:lstStyle/>
        <a:p>
          <a:r>
            <a:rPr lang="fr-BE" dirty="0"/>
            <a:t>Assurance Complémentaire</a:t>
          </a:r>
        </a:p>
      </dgm:t>
    </dgm:pt>
    <dgm:pt modelId="{FDF13968-5E13-4FE6-8D7A-4F6B7EA83774}" type="parTrans" cxnId="{F6EB8DE0-C12E-4E61-9C54-36B21B79E2EF}">
      <dgm:prSet/>
      <dgm:spPr/>
      <dgm:t>
        <a:bodyPr/>
        <a:lstStyle/>
        <a:p>
          <a:endParaRPr lang="fr-BE"/>
        </a:p>
      </dgm:t>
    </dgm:pt>
    <dgm:pt modelId="{FBDC56CE-74F1-41E5-A6F9-B2C4F76ED47E}" type="sibTrans" cxnId="{F6EB8DE0-C12E-4E61-9C54-36B21B79E2EF}">
      <dgm:prSet/>
      <dgm:spPr/>
      <dgm:t>
        <a:bodyPr/>
        <a:lstStyle/>
        <a:p>
          <a:endParaRPr lang="fr-BE"/>
        </a:p>
      </dgm:t>
    </dgm:pt>
    <dgm:pt modelId="{B5BAED9D-26ED-4797-9531-11B47F02308C}">
      <dgm:prSet phldrT="[Texte]"/>
      <dgm:spPr/>
      <dgm:t>
        <a:bodyPr/>
        <a:lstStyle/>
        <a:p>
          <a:r>
            <a:rPr lang="fr-BE" dirty="0"/>
            <a:t>Couverture des tickets modérateurs</a:t>
          </a:r>
        </a:p>
      </dgm:t>
    </dgm:pt>
    <dgm:pt modelId="{72FF592D-AF93-4B76-880D-F4C99C579AB6}" type="parTrans" cxnId="{787D43EE-968B-4E5A-ABE1-2328194F7F05}">
      <dgm:prSet/>
      <dgm:spPr/>
      <dgm:t>
        <a:bodyPr/>
        <a:lstStyle/>
        <a:p>
          <a:endParaRPr lang="fr-BE"/>
        </a:p>
      </dgm:t>
    </dgm:pt>
    <dgm:pt modelId="{BBD62DF1-EB5B-4C1D-BB38-9B97FBF64CAD}" type="sibTrans" cxnId="{787D43EE-968B-4E5A-ABE1-2328194F7F05}">
      <dgm:prSet/>
      <dgm:spPr/>
      <dgm:t>
        <a:bodyPr/>
        <a:lstStyle/>
        <a:p>
          <a:endParaRPr lang="fr-BE"/>
        </a:p>
      </dgm:t>
    </dgm:pt>
    <dgm:pt modelId="{BD04976E-14B2-44D3-9AD4-251D5260EA2A}">
      <dgm:prSet phldrT="[Texte]"/>
      <dgm:spPr/>
      <dgm:t>
        <a:bodyPr/>
        <a:lstStyle/>
        <a:p>
          <a:r>
            <a:rPr lang="fr-BE" dirty="0"/>
            <a:t>Contraception</a:t>
          </a:r>
        </a:p>
      </dgm:t>
    </dgm:pt>
    <dgm:pt modelId="{334211FD-B725-4CE0-BBB4-02080D45A442}" type="parTrans" cxnId="{7EBABEE0-7F8F-4F8A-B97E-047E39AC2CF6}">
      <dgm:prSet/>
      <dgm:spPr/>
      <dgm:t>
        <a:bodyPr/>
        <a:lstStyle/>
        <a:p>
          <a:endParaRPr lang="fr-BE"/>
        </a:p>
      </dgm:t>
    </dgm:pt>
    <dgm:pt modelId="{1B640E4F-7139-4D9F-BB44-219AE8BB0E8F}" type="sibTrans" cxnId="{7EBABEE0-7F8F-4F8A-B97E-047E39AC2CF6}">
      <dgm:prSet/>
      <dgm:spPr/>
      <dgm:t>
        <a:bodyPr/>
        <a:lstStyle/>
        <a:p>
          <a:endParaRPr lang="fr-BE"/>
        </a:p>
      </dgm:t>
    </dgm:pt>
    <dgm:pt modelId="{2A0FC64E-55DD-44CB-8E1E-AE1995E347EC}">
      <dgm:prSet phldrT="[Texte]"/>
      <dgm:spPr/>
      <dgm:t>
        <a:bodyPr/>
        <a:lstStyle/>
        <a:p>
          <a:r>
            <a:rPr lang="fr-BE" dirty="0"/>
            <a:t>Sociétés Mutualistes d’Assurance</a:t>
          </a:r>
        </a:p>
      </dgm:t>
    </dgm:pt>
    <dgm:pt modelId="{A55A3A19-B794-493E-B17D-E7035DA2D91E}" type="parTrans" cxnId="{25A59219-A5AB-46B1-9BA2-9A5BEC5DC677}">
      <dgm:prSet/>
      <dgm:spPr/>
      <dgm:t>
        <a:bodyPr/>
        <a:lstStyle/>
        <a:p>
          <a:endParaRPr lang="fr-BE"/>
        </a:p>
      </dgm:t>
    </dgm:pt>
    <dgm:pt modelId="{8FA4F3C3-1A44-4171-84BE-C37C5419A7C8}" type="sibTrans" cxnId="{25A59219-A5AB-46B1-9BA2-9A5BEC5DC677}">
      <dgm:prSet/>
      <dgm:spPr/>
      <dgm:t>
        <a:bodyPr/>
        <a:lstStyle/>
        <a:p>
          <a:endParaRPr lang="fr-BE"/>
        </a:p>
      </dgm:t>
    </dgm:pt>
    <dgm:pt modelId="{710BF11F-285D-4ACB-A762-A53490115571}">
      <dgm:prSet phldrT="[Texte]"/>
      <dgm:spPr/>
      <dgm:t>
        <a:bodyPr/>
        <a:lstStyle/>
        <a:p>
          <a:r>
            <a:rPr lang="fr-BE" dirty="0"/>
            <a:t>Hospitalisation</a:t>
          </a:r>
        </a:p>
      </dgm:t>
    </dgm:pt>
    <dgm:pt modelId="{E7DCB5B6-D8EC-43AC-B9B0-6A9B3CF47C35}" type="parTrans" cxnId="{460B7F70-3069-4180-A1D7-6A0461AB68C2}">
      <dgm:prSet/>
      <dgm:spPr/>
      <dgm:t>
        <a:bodyPr/>
        <a:lstStyle/>
        <a:p>
          <a:endParaRPr lang="fr-BE"/>
        </a:p>
      </dgm:t>
    </dgm:pt>
    <dgm:pt modelId="{5EC2A3EB-B82B-491B-ADD9-484E90A144F6}" type="sibTrans" cxnId="{460B7F70-3069-4180-A1D7-6A0461AB68C2}">
      <dgm:prSet/>
      <dgm:spPr/>
      <dgm:t>
        <a:bodyPr/>
        <a:lstStyle/>
        <a:p>
          <a:endParaRPr lang="fr-BE"/>
        </a:p>
      </dgm:t>
    </dgm:pt>
    <dgm:pt modelId="{0FF3C57A-8FBC-4E84-8082-56FA4C4AA8DD}">
      <dgm:prSet phldrT="[Texte]"/>
      <dgm:spPr/>
      <dgm:t>
        <a:bodyPr/>
        <a:lstStyle/>
        <a:p>
          <a:r>
            <a:rPr lang="fr-BE" dirty="0"/>
            <a:t>Soins dentaires</a:t>
          </a:r>
        </a:p>
      </dgm:t>
    </dgm:pt>
    <dgm:pt modelId="{08470EBC-CA2D-4D01-B9D7-BF3DF4B12210}" type="parTrans" cxnId="{48759A69-FE3C-4F0A-90A6-1A0CEBBE6F3E}">
      <dgm:prSet/>
      <dgm:spPr/>
      <dgm:t>
        <a:bodyPr/>
        <a:lstStyle/>
        <a:p>
          <a:endParaRPr lang="fr-BE"/>
        </a:p>
      </dgm:t>
    </dgm:pt>
    <dgm:pt modelId="{C033C82B-0FDE-4597-96A8-22E8892997DB}" type="sibTrans" cxnId="{48759A69-FE3C-4F0A-90A6-1A0CEBBE6F3E}">
      <dgm:prSet/>
      <dgm:spPr/>
      <dgm:t>
        <a:bodyPr/>
        <a:lstStyle/>
        <a:p>
          <a:endParaRPr lang="fr-BE"/>
        </a:p>
      </dgm:t>
    </dgm:pt>
    <dgm:pt modelId="{B595B9C5-D9EE-44EA-BBF5-57B5B663494B}">
      <dgm:prSet phldrT="[Texte]"/>
      <dgm:spPr/>
      <dgm:t>
        <a:bodyPr/>
        <a:lstStyle/>
        <a:p>
          <a:r>
            <a:rPr lang="fr-BE" dirty="0"/>
            <a:t>Réseau Associatif</a:t>
          </a:r>
        </a:p>
        <a:p>
          <a:r>
            <a:rPr lang="fr-BE" dirty="0"/>
            <a:t>et socio-sanitaire</a:t>
          </a:r>
        </a:p>
      </dgm:t>
    </dgm:pt>
    <dgm:pt modelId="{8466C32F-F7C0-4D09-9D07-59498709C88D}" type="parTrans" cxnId="{D68D122A-5531-4158-82C6-13B02E866AF1}">
      <dgm:prSet/>
      <dgm:spPr/>
      <dgm:t>
        <a:bodyPr/>
        <a:lstStyle/>
        <a:p>
          <a:endParaRPr lang="fr-BE"/>
        </a:p>
      </dgm:t>
    </dgm:pt>
    <dgm:pt modelId="{DCEB842B-C68F-4EF6-A7B9-8C01C03ED7D3}" type="sibTrans" cxnId="{D68D122A-5531-4158-82C6-13B02E866AF1}">
      <dgm:prSet/>
      <dgm:spPr/>
      <dgm:t>
        <a:bodyPr/>
        <a:lstStyle/>
        <a:p>
          <a:endParaRPr lang="fr-BE"/>
        </a:p>
      </dgm:t>
    </dgm:pt>
    <dgm:pt modelId="{61BDC4D2-6028-4EC0-BEC4-D26612659EF9}">
      <dgm:prSet phldrT="[Texte]"/>
      <dgm:spPr/>
      <dgm:t>
        <a:bodyPr/>
        <a:lstStyle/>
        <a:p>
          <a:r>
            <a:rPr lang="fr-BE" dirty="0"/>
            <a:t>Médicaments génériques</a:t>
          </a:r>
        </a:p>
      </dgm:t>
    </dgm:pt>
    <dgm:pt modelId="{16CC6F23-C839-4E23-ADC1-F10F51A5B5FC}" type="parTrans" cxnId="{7E08E665-C329-4759-95A9-66ECF4BAB1B9}">
      <dgm:prSet/>
      <dgm:spPr/>
      <dgm:t>
        <a:bodyPr/>
        <a:lstStyle/>
        <a:p>
          <a:endParaRPr lang="fr-BE"/>
        </a:p>
      </dgm:t>
    </dgm:pt>
    <dgm:pt modelId="{53A59952-D8F1-45AA-A0B7-275FEC7A9FDC}" type="sibTrans" cxnId="{7E08E665-C329-4759-95A9-66ECF4BAB1B9}">
      <dgm:prSet/>
      <dgm:spPr/>
      <dgm:t>
        <a:bodyPr/>
        <a:lstStyle/>
        <a:p>
          <a:endParaRPr lang="fr-BE"/>
        </a:p>
      </dgm:t>
    </dgm:pt>
    <dgm:pt modelId="{47B23654-ED3F-4BA2-8B80-A047BBFE706C}">
      <dgm:prSet phldrT="[Texte]"/>
      <dgm:spPr/>
      <dgm:t>
        <a:bodyPr/>
        <a:lstStyle/>
        <a:p>
          <a:r>
            <a:rPr lang="fr-BE" dirty="0"/>
            <a:t>Thérapies alternatives</a:t>
          </a:r>
        </a:p>
      </dgm:t>
    </dgm:pt>
    <dgm:pt modelId="{3450BD83-9C0F-4975-A160-BF4126F5DA59}" type="parTrans" cxnId="{D36D22FF-6305-4E8C-87C1-532D449B81D9}">
      <dgm:prSet/>
      <dgm:spPr/>
      <dgm:t>
        <a:bodyPr/>
        <a:lstStyle/>
        <a:p>
          <a:endParaRPr lang="fr-BE"/>
        </a:p>
      </dgm:t>
    </dgm:pt>
    <dgm:pt modelId="{A4A6DC5F-12E6-4020-9569-BC05D666BCF0}" type="sibTrans" cxnId="{D36D22FF-6305-4E8C-87C1-532D449B81D9}">
      <dgm:prSet/>
      <dgm:spPr/>
      <dgm:t>
        <a:bodyPr/>
        <a:lstStyle/>
        <a:p>
          <a:endParaRPr lang="fr-BE"/>
        </a:p>
      </dgm:t>
    </dgm:pt>
    <dgm:pt modelId="{C337B9E3-CD5A-47B4-A4A1-B433B4F6B652}">
      <dgm:prSet phldrT="[Texte]"/>
      <dgm:spPr/>
      <dgm:t>
        <a:bodyPr/>
        <a:lstStyle/>
        <a:p>
          <a:r>
            <a:rPr lang="fr-BE" dirty="0"/>
            <a:t>Sports</a:t>
          </a:r>
        </a:p>
      </dgm:t>
    </dgm:pt>
    <dgm:pt modelId="{2F2ADC65-65D7-4A66-9532-8A3AF78DD7A8}" type="parTrans" cxnId="{007D8399-5771-4733-9B14-43B13FEADCDA}">
      <dgm:prSet/>
      <dgm:spPr/>
      <dgm:t>
        <a:bodyPr/>
        <a:lstStyle/>
        <a:p>
          <a:endParaRPr lang="fr-BE"/>
        </a:p>
      </dgm:t>
    </dgm:pt>
    <dgm:pt modelId="{38AD38A4-0D75-4B40-A1C6-B460B278F580}" type="sibTrans" cxnId="{007D8399-5771-4733-9B14-43B13FEADCDA}">
      <dgm:prSet/>
      <dgm:spPr/>
      <dgm:t>
        <a:bodyPr/>
        <a:lstStyle/>
        <a:p>
          <a:endParaRPr lang="fr-BE"/>
        </a:p>
      </dgm:t>
    </dgm:pt>
    <dgm:pt modelId="{448A6CDD-EF44-4C63-8A9E-39B9B8134E0B}">
      <dgm:prSet/>
      <dgm:spPr/>
      <dgm:t>
        <a:bodyPr/>
        <a:lstStyle/>
        <a:p>
          <a:r>
            <a:rPr lang="fr-BE" dirty="0"/>
            <a:t>Droits des femmes</a:t>
          </a:r>
        </a:p>
      </dgm:t>
    </dgm:pt>
    <dgm:pt modelId="{EDB7416C-8C74-4FB1-BAB4-54AC784DBB49}" type="parTrans" cxnId="{C90E5207-97CC-464A-AC35-6120936486E9}">
      <dgm:prSet/>
      <dgm:spPr/>
      <dgm:t>
        <a:bodyPr/>
        <a:lstStyle/>
        <a:p>
          <a:endParaRPr lang="fr-BE"/>
        </a:p>
      </dgm:t>
    </dgm:pt>
    <dgm:pt modelId="{5850E886-12CA-4AC2-BACF-FDFF2EBBD6EF}" type="sibTrans" cxnId="{C90E5207-97CC-464A-AC35-6120936486E9}">
      <dgm:prSet/>
      <dgm:spPr/>
      <dgm:t>
        <a:bodyPr/>
        <a:lstStyle/>
        <a:p>
          <a:endParaRPr lang="fr-BE"/>
        </a:p>
      </dgm:t>
    </dgm:pt>
    <dgm:pt modelId="{9CC59920-F591-448A-9549-A98D323F1C59}">
      <dgm:prSet/>
      <dgm:spPr/>
      <dgm:t>
        <a:bodyPr/>
        <a:lstStyle/>
        <a:p>
          <a:endParaRPr lang="fr-BE" dirty="0"/>
        </a:p>
      </dgm:t>
    </dgm:pt>
    <dgm:pt modelId="{6E680624-C46B-433E-B881-4C095C6B856A}" type="parTrans" cxnId="{F2857C13-165A-4EFA-8930-E9D3DB84AB27}">
      <dgm:prSet/>
      <dgm:spPr/>
      <dgm:t>
        <a:bodyPr/>
        <a:lstStyle/>
        <a:p>
          <a:endParaRPr lang="fr-BE"/>
        </a:p>
      </dgm:t>
    </dgm:pt>
    <dgm:pt modelId="{8817E439-0B02-4949-81DB-75525490FBCA}" type="sibTrans" cxnId="{F2857C13-165A-4EFA-8930-E9D3DB84AB27}">
      <dgm:prSet/>
      <dgm:spPr/>
      <dgm:t>
        <a:bodyPr/>
        <a:lstStyle/>
        <a:p>
          <a:endParaRPr lang="fr-BE"/>
        </a:p>
      </dgm:t>
    </dgm:pt>
    <dgm:pt modelId="{FB743C3F-6656-484C-A007-CBB19EA816D1}">
      <dgm:prSet phldrT="[Texte]"/>
      <dgm:spPr/>
      <dgm:t>
        <a:bodyPr/>
        <a:lstStyle/>
        <a:p>
          <a:endParaRPr lang="fr-BE" dirty="0"/>
        </a:p>
      </dgm:t>
    </dgm:pt>
    <dgm:pt modelId="{E20845CF-935A-41E2-BD4C-FDD331D179D0}" type="parTrans" cxnId="{3008F8B9-3E5A-464D-A95A-0E67E2D2BCB8}">
      <dgm:prSet/>
      <dgm:spPr/>
      <dgm:t>
        <a:bodyPr/>
        <a:lstStyle/>
        <a:p>
          <a:endParaRPr lang="fr-BE"/>
        </a:p>
      </dgm:t>
    </dgm:pt>
    <dgm:pt modelId="{1907FBF3-3FDD-4697-A32C-3CC249CFC0BE}" type="sibTrans" cxnId="{3008F8B9-3E5A-464D-A95A-0E67E2D2BCB8}">
      <dgm:prSet/>
      <dgm:spPr/>
      <dgm:t>
        <a:bodyPr/>
        <a:lstStyle/>
        <a:p>
          <a:endParaRPr lang="fr-BE"/>
        </a:p>
      </dgm:t>
    </dgm:pt>
    <dgm:pt modelId="{B4D98896-4341-4F51-BE7E-300A71D08A21}">
      <dgm:prSet phldrT="[Texte]"/>
      <dgm:spPr/>
      <dgm:t>
        <a:bodyPr/>
        <a:lstStyle/>
        <a:p>
          <a:endParaRPr lang="fr-BE" dirty="0"/>
        </a:p>
      </dgm:t>
    </dgm:pt>
    <dgm:pt modelId="{338A98D9-2C66-4AAE-ACC0-8301845ADE4E}" type="parTrans" cxnId="{94143CF9-5207-4955-BF5C-F95D2F0944EF}">
      <dgm:prSet/>
      <dgm:spPr/>
      <dgm:t>
        <a:bodyPr/>
        <a:lstStyle/>
        <a:p>
          <a:endParaRPr lang="fr-BE"/>
        </a:p>
      </dgm:t>
    </dgm:pt>
    <dgm:pt modelId="{E7832473-FF8F-4E48-BC76-BDA5EC9403E3}" type="sibTrans" cxnId="{94143CF9-5207-4955-BF5C-F95D2F0944EF}">
      <dgm:prSet/>
      <dgm:spPr/>
      <dgm:t>
        <a:bodyPr/>
        <a:lstStyle/>
        <a:p>
          <a:endParaRPr lang="fr-BE"/>
        </a:p>
      </dgm:t>
    </dgm:pt>
    <dgm:pt modelId="{AE7775FE-CDE5-48E0-85E5-614AA29A5F5B}">
      <dgm:prSet phldrT="[Texte]"/>
      <dgm:spPr/>
      <dgm:t>
        <a:bodyPr/>
        <a:lstStyle/>
        <a:p>
          <a:r>
            <a:rPr lang="fr-BE" dirty="0"/>
            <a:t>Vacances</a:t>
          </a:r>
        </a:p>
      </dgm:t>
    </dgm:pt>
    <dgm:pt modelId="{0B2D321B-6B8A-41A0-838C-31A66A2A621F}" type="parTrans" cxnId="{4FC38EF4-BCAF-4BD4-96E8-F32AE1F8A210}">
      <dgm:prSet/>
      <dgm:spPr/>
      <dgm:t>
        <a:bodyPr/>
        <a:lstStyle/>
        <a:p>
          <a:endParaRPr lang="fr-BE"/>
        </a:p>
      </dgm:t>
    </dgm:pt>
    <dgm:pt modelId="{8D681F17-A02C-445C-92EC-49C3C8C02700}" type="sibTrans" cxnId="{4FC38EF4-BCAF-4BD4-96E8-F32AE1F8A210}">
      <dgm:prSet/>
      <dgm:spPr/>
      <dgm:t>
        <a:bodyPr/>
        <a:lstStyle/>
        <a:p>
          <a:endParaRPr lang="fr-BE"/>
        </a:p>
      </dgm:t>
    </dgm:pt>
    <dgm:pt modelId="{075F4E80-1F74-42AB-91D3-6D0614C489EC}">
      <dgm:prSet phldrT="[Texte]"/>
      <dgm:spPr/>
      <dgm:t>
        <a:bodyPr/>
        <a:lstStyle/>
        <a:p>
          <a:r>
            <a:rPr lang="fr-BE" dirty="0"/>
            <a:t>….</a:t>
          </a:r>
        </a:p>
      </dgm:t>
    </dgm:pt>
    <dgm:pt modelId="{6118D415-39A9-41EC-BD80-9A815251A301}" type="parTrans" cxnId="{C0931CA9-5238-4D86-9192-1E4F2C602D23}">
      <dgm:prSet/>
      <dgm:spPr/>
      <dgm:t>
        <a:bodyPr/>
        <a:lstStyle/>
        <a:p>
          <a:endParaRPr lang="fr-BE"/>
        </a:p>
      </dgm:t>
    </dgm:pt>
    <dgm:pt modelId="{5B4C25F7-642A-4C03-92D0-91A21F6D31E5}" type="sibTrans" cxnId="{C0931CA9-5238-4D86-9192-1E4F2C602D23}">
      <dgm:prSet/>
      <dgm:spPr/>
      <dgm:t>
        <a:bodyPr/>
        <a:lstStyle/>
        <a:p>
          <a:endParaRPr lang="fr-BE"/>
        </a:p>
      </dgm:t>
    </dgm:pt>
    <dgm:pt modelId="{99D47B2F-11F2-499A-819B-E83F751217AB}">
      <dgm:prSet phldrT="[Texte]"/>
      <dgm:spPr/>
      <dgm:t>
        <a:bodyPr/>
        <a:lstStyle/>
        <a:p>
          <a:r>
            <a:rPr lang="fr-BE" dirty="0"/>
            <a:t>Soins ambulatoires</a:t>
          </a:r>
        </a:p>
      </dgm:t>
    </dgm:pt>
    <dgm:pt modelId="{7997D1C5-3C17-4FEE-B47F-C62AA5138928}" type="parTrans" cxnId="{ECA9E433-642A-4790-B3F1-78FE1A6BB4F9}">
      <dgm:prSet/>
      <dgm:spPr/>
      <dgm:t>
        <a:bodyPr/>
        <a:lstStyle/>
        <a:p>
          <a:endParaRPr lang="fr-BE"/>
        </a:p>
      </dgm:t>
    </dgm:pt>
    <dgm:pt modelId="{3953A91C-682F-4423-A61A-D7545B4E48DE}" type="sibTrans" cxnId="{ECA9E433-642A-4790-B3F1-78FE1A6BB4F9}">
      <dgm:prSet/>
      <dgm:spPr/>
      <dgm:t>
        <a:bodyPr/>
        <a:lstStyle/>
        <a:p>
          <a:endParaRPr lang="fr-BE"/>
        </a:p>
      </dgm:t>
    </dgm:pt>
    <dgm:pt modelId="{70747232-A1BF-4E36-8EA3-5BB57C42AD81}">
      <dgm:prSet/>
      <dgm:spPr/>
      <dgm:t>
        <a:bodyPr/>
        <a:lstStyle/>
        <a:p>
          <a:r>
            <a:rPr lang="fr-BE" dirty="0"/>
            <a:t>Seniors</a:t>
          </a:r>
        </a:p>
      </dgm:t>
    </dgm:pt>
    <dgm:pt modelId="{EAFE4076-147F-4477-94A4-F9179A6BD8FD}" type="parTrans" cxnId="{A3731C06-16C0-4A36-8AFF-DE1E1B14DAD5}">
      <dgm:prSet/>
      <dgm:spPr/>
      <dgm:t>
        <a:bodyPr/>
        <a:lstStyle/>
        <a:p>
          <a:endParaRPr lang="fr-BE"/>
        </a:p>
      </dgm:t>
    </dgm:pt>
    <dgm:pt modelId="{497522E7-C90B-4B7D-84F1-96F22EE045BF}" type="sibTrans" cxnId="{A3731C06-16C0-4A36-8AFF-DE1E1B14DAD5}">
      <dgm:prSet/>
      <dgm:spPr/>
      <dgm:t>
        <a:bodyPr/>
        <a:lstStyle/>
        <a:p>
          <a:endParaRPr lang="fr-BE"/>
        </a:p>
      </dgm:t>
    </dgm:pt>
    <dgm:pt modelId="{DE80E28C-2EBB-4CF8-A59D-CDC4BB3D7245}">
      <dgm:prSet/>
      <dgm:spPr/>
      <dgm:t>
        <a:bodyPr/>
        <a:lstStyle/>
        <a:p>
          <a:r>
            <a:rPr lang="fr-BE" dirty="0"/>
            <a:t>Personnes handicapées</a:t>
          </a:r>
        </a:p>
      </dgm:t>
    </dgm:pt>
    <dgm:pt modelId="{51C07D31-B1E3-4B9D-96A5-3B85E528FE95}" type="parTrans" cxnId="{75F37155-F2EA-4442-9725-0E9601DF642B}">
      <dgm:prSet/>
      <dgm:spPr/>
      <dgm:t>
        <a:bodyPr/>
        <a:lstStyle/>
        <a:p>
          <a:endParaRPr lang="fr-BE"/>
        </a:p>
      </dgm:t>
    </dgm:pt>
    <dgm:pt modelId="{0667BA6A-6781-4EE4-A420-13451EFD96CE}" type="sibTrans" cxnId="{75F37155-F2EA-4442-9725-0E9601DF642B}">
      <dgm:prSet/>
      <dgm:spPr/>
      <dgm:t>
        <a:bodyPr/>
        <a:lstStyle/>
        <a:p>
          <a:endParaRPr lang="fr-BE"/>
        </a:p>
      </dgm:t>
    </dgm:pt>
    <dgm:pt modelId="{6863F5C7-7331-49B4-A95C-D6F1C77E2148}">
      <dgm:prSet/>
      <dgm:spPr/>
      <dgm:t>
        <a:bodyPr/>
        <a:lstStyle/>
        <a:p>
          <a:endParaRPr lang="fr-BE" dirty="0"/>
        </a:p>
      </dgm:t>
    </dgm:pt>
    <dgm:pt modelId="{17EDBCD0-366D-4376-B3B6-282B6EB958E8}" type="parTrans" cxnId="{4FAA8657-A1FA-4E19-80FB-7652B57D8AB4}">
      <dgm:prSet/>
      <dgm:spPr/>
      <dgm:t>
        <a:bodyPr/>
        <a:lstStyle/>
        <a:p>
          <a:endParaRPr lang="fr-BE"/>
        </a:p>
      </dgm:t>
    </dgm:pt>
    <dgm:pt modelId="{A63B24AE-A87F-4E6F-82A6-89FD7C01EE78}" type="sibTrans" cxnId="{4FAA8657-A1FA-4E19-80FB-7652B57D8AB4}">
      <dgm:prSet/>
      <dgm:spPr/>
      <dgm:t>
        <a:bodyPr/>
        <a:lstStyle/>
        <a:p>
          <a:endParaRPr lang="fr-BE"/>
        </a:p>
      </dgm:t>
    </dgm:pt>
    <dgm:pt modelId="{514CD0AC-B5BD-4668-A460-817F578BB231}">
      <dgm:prSet/>
      <dgm:spPr/>
      <dgm:t>
        <a:bodyPr/>
        <a:lstStyle/>
        <a:p>
          <a:r>
            <a:rPr lang="fr-BE" dirty="0"/>
            <a:t>Soins à domicile</a:t>
          </a:r>
        </a:p>
      </dgm:t>
    </dgm:pt>
    <dgm:pt modelId="{25692F7A-00AD-49E5-B551-2FBF7659DB99}" type="parTrans" cxnId="{88C16971-A1EC-4EDC-AC0B-71321FF12C7E}">
      <dgm:prSet/>
      <dgm:spPr/>
      <dgm:t>
        <a:bodyPr/>
        <a:lstStyle/>
        <a:p>
          <a:endParaRPr lang="fr-BE"/>
        </a:p>
      </dgm:t>
    </dgm:pt>
    <dgm:pt modelId="{F44B06F0-56C1-4CD3-9F46-29EC5F793E0B}" type="sibTrans" cxnId="{88C16971-A1EC-4EDC-AC0B-71321FF12C7E}">
      <dgm:prSet/>
      <dgm:spPr/>
      <dgm:t>
        <a:bodyPr/>
        <a:lstStyle/>
        <a:p>
          <a:endParaRPr lang="fr-BE"/>
        </a:p>
      </dgm:t>
    </dgm:pt>
    <dgm:pt modelId="{601CCB04-75CE-4C51-A78D-E4601923E525}">
      <dgm:prSet/>
      <dgm:spPr/>
      <dgm:t>
        <a:bodyPr/>
        <a:lstStyle/>
        <a:p>
          <a:r>
            <a:rPr lang="fr-BE" dirty="0"/>
            <a:t>Jeunes</a:t>
          </a:r>
        </a:p>
      </dgm:t>
    </dgm:pt>
    <dgm:pt modelId="{3A322A31-D431-4103-8D96-D3775294D79E}" type="parTrans" cxnId="{206BA74C-99FC-40E2-83ED-1701C11D6FCE}">
      <dgm:prSet/>
      <dgm:spPr/>
      <dgm:t>
        <a:bodyPr/>
        <a:lstStyle/>
        <a:p>
          <a:endParaRPr lang="fr-BE"/>
        </a:p>
      </dgm:t>
    </dgm:pt>
    <dgm:pt modelId="{D5530469-A3CF-4FEA-B64D-45B385C9D8CD}" type="sibTrans" cxnId="{206BA74C-99FC-40E2-83ED-1701C11D6FCE}">
      <dgm:prSet/>
      <dgm:spPr/>
      <dgm:t>
        <a:bodyPr/>
        <a:lstStyle/>
        <a:p>
          <a:endParaRPr lang="fr-BE"/>
        </a:p>
      </dgm:t>
    </dgm:pt>
    <dgm:pt modelId="{48A48C94-EA08-4474-878B-C706C40729E4}">
      <dgm:prSet/>
      <dgm:spPr/>
      <dgm:t>
        <a:bodyPr/>
        <a:lstStyle/>
        <a:p>
          <a:r>
            <a:rPr lang="fr-BE" dirty="0"/>
            <a:t>…</a:t>
          </a:r>
        </a:p>
      </dgm:t>
    </dgm:pt>
    <dgm:pt modelId="{4F61B46A-605B-4C7D-A3C2-E06FDCF24BF4}" type="parTrans" cxnId="{60464A54-0B1A-4637-92A6-B73498C47018}">
      <dgm:prSet/>
      <dgm:spPr/>
      <dgm:t>
        <a:bodyPr/>
        <a:lstStyle/>
        <a:p>
          <a:endParaRPr lang="fr-BE"/>
        </a:p>
      </dgm:t>
    </dgm:pt>
    <dgm:pt modelId="{B5C0B4A1-2EB6-4945-91D4-5A83A494CAB5}" type="sibTrans" cxnId="{60464A54-0B1A-4637-92A6-B73498C47018}">
      <dgm:prSet/>
      <dgm:spPr/>
      <dgm:t>
        <a:bodyPr/>
        <a:lstStyle/>
        <a:p>
          <a:endParaRPr lang="fr-BE"/>
        </a:p>
      </dgm:t>
    </dgm:pt>
    <dgm:pt modelId="{2EBD6EFA-514B-45AC-998A-6CE433A85AFF}" type="pres">
      <dgm:prSet presAssocID="{E7C39686-1F0B-4DD7-8C6C-66F3514D9CC5}" presName="Name0" presStyleCnt="0">
        <dgm:presLayoutVars>
          <dgm:dir/>
          <dgm:animLvl val="lvl"/>
          <dgm:resizeHandles val="exact"/>
        </dgm:presLayoutVars>
      </dgm:prSet>
      <dgm:spPr/>
    </dgm:pt>
    <dgm:pt modelId="{98EF298D-85B0-464C-900D-364EDB505D11}" type="pres">
      <dgm:prSet presAssocID="{FEEB0EEC-80C0-4887-AC16-A88F846630F1}" presName="composite" presStyleCnt="0"/>
      <dgm:spPr/>
    </dgm:pt>
    <dgm:pt modelId="{CC13EA22-348F-4B19-AB0E-523EDFDE0E9A}" type="pres">
      <dgm:prSet presAssocID="{FEEB0EEC-80C0-4887-AC16-A88F846630F1}" presName="parTx" presStyleLbl="alignNode1" presStyleIdx="0" presStyleCnt="4" custLinFactNeighborX="-166" custLinFactNeighborY="49901">
        <dgm:presLayoutVars>
          <dgm:chMax val="0"/>
          <dgm:chPref val="0"/>
          <dgm:bulletEnabled val="1"/>
        </dgm:presLayoutVars>
      </dgm:prSet>
      <dgm:spPr/>
    </dgm:pt>
    <dgm:pt modelId="{D34F16CA-9FF4-472C-A971-4996CD57DEB5}" type="pres">
      <dgm:prSet presAssocID="{FEEB0EEC-80C0-4887-AC16-A88F846630F1}" presName="desTx" presStyleLbl="alignAccFollowNode1" presStyleIdx="0" presStyleCnt="4" custLinFactNeighborX="-166" custLinFactNeighborY="11698">
        <dgm:presLayoutVars>
          <dgm:bulletEnabled val="1"/>
        </dgm:presLayoutVars>
      </dgm:prSet>
      <dgm:spPr/>
    </dgm:pt>
    <dgm:pt modelId="{715D45D6-AF37-49CC-BF81-5C0D68DF50A8}" type="pres">
      <dgm:prSet presAssocID="{954A83C0-E98D-4066-A52A-20F05B05234A}" presName="space" presStyleCnt="0"/>
      <dgm:spPr/>
    </dgm:pt>
    <dgm:pt modelId="{6926FF45-BA49-4560-BDC9-9BD7D6169E7D}" type="pres">
      <dgm:prSet presAssocID="{5E308589-07B9-4D48-8195-64DD45DC5A44}" presName="composite" presStyleCnt="0"/>
      <dgm:spPr/>
    </dgm:pt>
    <dgm:pt modelId="{BF427602-EAF9-4E4A-BC27-4731D178C8E7}" type="pres">
      <dgm:prSet presAssocID="{5E308589-07B9-4D48-8195-64DD45DC5A44}" presName="parTx" presStyleLbl="alignNode1" presStyleIdx="1" presStyleCnt="4" custLinFactNeighborX="-2862" custLinFactNeighborY="49674">
        <dgm:presLayoutVars>
          <dgm:chMax val="0"/>
          <dgm:chPref val="0"/>
          <dgm:bulletEnabled val="1"/>
        </dgm:presLayoutVars>
      </dgm:prSet>
      <dgm:spPr/>
    </dgm:pt>
    <dgm:pt modelId="{0BA60A34-9357-4258-98DD-C2813DB1CB95}" type="pres">
      <dgm:prSet presAssocID="{5E308589-07B9-4D48-8195-64DD45DC5A44}" presName="desTx" presStyleLbl="alignAccFollowNode1" presStyleIdx="1" presStyleCnt="4" custLinFactNeighborX="-2862" custLinFactNeighborY="11119">
        <dgm:presLayoutVars>
          <dgm:bulletEnabled val="1"/>
        </dgm:presLayoutVars>
      </dgm:prSet>
      <dgm:spPr/>
    </dgm:pt>
    <dgm:pt modelId="{CC1F41CB-3105-472E-8EBD-28E8E5AEF8C8}" type="pres">
      <dgm:prSet presAssocID="{FBDC56CE-74F1-41E5-A6F9-B2C4F76ED47E}" presName="space" presStyleCnt="0"/>
      <dgm:spPr/>
    </dgm:pt>
    <dgm:pt modelId="{7700D0D2-FBAB-4B55-93AD-613D415EB215}" type="pres">
      <dgm:prSet presAssocID="{2A0FC64E-55DD-44CB-8E1E-AE1995E347EC}" presName="composite" presStyleCnt="0"/>
      <dgm:spPr/>
    </dgm:pt>
    <dgm:pt modelId="{8A7C5B6B-9181-466D-A42E-D1B08379E14F}" type="pres">
      <dgm:prSet presAssocID="{2A0FC64E-55DD-44CB-8E1E-AE1995E347EC}" presName="parTx" presStyleLbl="alignNode1" presStyleIdx="2" presStyleCnt="4" custLinFactNeighborX="-717" custLinFactNeighborY="47416">
        <dgm:presLayoutVars>
          <dgm:chMax val="0"/>
          <dgm:chPref val="0"/>
          <dgm:bulletEnabled val="1"/>
        </dgm:presLayoutVars>
      </dgm:prSet>
      <dgm:spPr/>
    </dgm:pt>
    <dgm:pt modelId="{4AB838E2-0BF6-4963-ADC5-C1F3C52ABEEE}" type="pres">
      <dgm:prSet presAssocID="{2A0FC64E-55DD-44CB-8E1E-AE1995E347EC}" presName="desTx" presStyleLbl="alignAccFollowNode1" presStyleIdx="2" presStyleCnt="4" custLinFactNeighborX="-717" custLinFactNeighborY="11638">
        <dgm:presLayoutVars>
          <dgm:bulletEnabled val="1"/>
        </dgm:presLayoutVars>
      </dgm:prSet>
      <dgm:spPr/>
    </dgm:pt>
    <dgm:pt modelId="{34A314A2-5848-4A88-B73A-4365432A042F}" type="pres">
      <dgm:prSet presAssocID="{8FA4F3C3-1A44-4171-84BE-C37C5419A7C8}" presName="space" presStyleCnt="0"/>
      <dgm:spPr/>
    </dgm:pt>
    <dgm:pt modelId="{A5A3426A-0282-44AC-B4CA-E3464C366B3B}" type="pres">
      <dgm:prSet presAssocID="{B595B9C5-D9EE-44EA-BBF5-57B5B663494B}" presName="composite" presStyleCnt="0"/>
      <dgm:spPr/>
    </dgm:pt>
    <dgm:pt modelId="{67939B00-51BD-420C-A1B8-DCCC8778C9B8}" type="pres">
      <dgm:prSet presAssocID="{B595B9C5-D9EE-44EA-BBF5-57B5B663494B}" presName="parTx" presStyleLbl="alignNode1" presStyleIdx="3" presStyleCnt="4" custLinFactNeighborX="166" custLinFactNeighborY="48288">
        <dgm:presLayoutVars>
          <dgm:chMax val="0"/>
          <dgm:chPref val="0"/>
          <dgm:bulletEnabled val="1"/>
        </dgm:presLayoutVars>
      </dgm:prSet>
      <dgm:spPr/>
    </dgm:pt>
    <dgm:pt modelId="{EF0604C1-D5E5-4199-A63A-F427456E45B6}" type="pres">
      <dgm:prSet presAssocID="{B595B9C5-D9EE-44EA-BBF5-57B5B663494B}" presName="desTx" presStyleLbl="alignAccFollowNode1" presStyleIdx="3" presStyleCnt="4" custLinFactNeighborX="166" custLinFactNeighborY="12285">
        <dgm:presLayoutVars>
          <dgm:bulletEnabled val="1"/>
        </dgm:presLayoutVars>
      </dgm:prSet>
      <dgm:spPr/>
    </dgm:pt>
  </dgm:ptLst>
  <dgm:cxnLst>
    <dgm:cxn modelId="{A3731C06-16C0-4A36-8AFF-DE1E1B14DAD5}" srcId="{B595B9C5-D9EE-44EA-BBF5-57B5B663494B}" destId="{70747232-A1BF-4E36-8EA3-5BB57C42AD81}" srcOrd="1" destOrd="0" parTransId="{EAFE4076-147F-4477-94A4-F9179A6BD8FD}" sibTransId="{497522E7-C90B-4B7D-84F1-96F22EE045BF}"/>
    <dgm:cxn modelId="{B816F106-58C2-44B4-B970-20424A53F95F}" type="presOf" srcId="{601CCB04-75CE-4C51-A78D-E4601923E525}" destId="{EF0604C1-D5E5-4199-A63A-F427456E45B6}" srcOrd="0" destOrd="3" presId="urn:microsoft.com/office/officeart/2005/8/layout/hList1"/>
    <dgm:cxn modelId="{C90E5207-97CC-464A-AC35-6120936486E9}" srcId="{B595B9C5-D9EE-44EA-BBF5-57B5B663494B}" destId="{448A6CDD-EF44-4C63-8A9E-39B9B8134E0B}" srcOrd="0" destOrd="0" parTransId="{EDB7416C-8C74-4FB1-BAB4-54AC784DBB49}" sibTransId="{5850E886-12CA-4AC2-BACF-FDFF2EBBD6EF}"/>
    <dgm:cxn modelId="{F2857C13-165A-4EFA-8930-E9D3DB84AB27}" srcId="{B595B9C5-D9EE-44EA-BBF5-57B5B663494B}" destId="{9CC59920-F591-448A-9549-A98D323F1C59}" srcOrd="7" destOrd="0" parTransId="{6E680624-C46B-433E-B881-4C095C6B856A}" sibTransId="{8817E439-0B02-4949-81DB-75525490FBCA}"/>
    <dgm:cxn modelId="{25A59219-A5AB-46B1-9BA2-9A5BEC5DC677}" srcId="{E7C39686-1F0B-4DD7-8C6C-66F3514D9CC5}" destId="{2A0FC64E-55DD-44CB-8E1E-AE1995E347EC}" srcOrd="2" destOrd="0" parTransId="{A55A3A19-B794-493E-B17D-E7035DA2D91E}" sibTransId="{8FA4F3C3-1A44-4171-84BE-C37C5419A7C8}"/>
    <dgm:cxn modelId="{FE6F751B-389B-4895-9E08-96CD772164B5}" type="presOf" srcId="{C337B9E3-CD5A-47B4-A4A1-B433B4F6B652}" destId="{0BA60A34-9357-4258-98DD-C2813DB1CB95}" srcOrd="0" destOrd="4" presId="urn:microsoft.com/office/officeart/2005/8/layout/hList1"/>
    <dgm:cxn modelId="{BE4E2B1C-2C90-4076-A326-67889C750EE7}" type="presOf" srcId="{61BDC4D2-6028-4EC0-BEC4-D26612659EF9}" destId="{0BA60A34-9357-4258-98DD-C2813DB1CB95}" srcOrd="0" destOrd="2" presId="urn:microsoft.com/office/officeart/2005/8/layout/hList1"/>
    <dgm:cxn modelId="{A89F2022-8836-40ED-B8E4-AD634DA0F169}" type="presOf" srcId="{514CD0AC-B5BD-4668-A460-817F578BB231}" destId="{EF0604C1-D5E5-4199-A63A-F427456E45B6}" srcOrd="0" destOrd="4" presId="urn:microsoft.com/office/officeart/2005/8/layout/hList1"/>
    <dgm:cxn modelId="{D68D122A-5531-4158-82C6-13B02E866AF1}" srcId="{E7C39686-1F0B-4DD7-8C6C-66F3514D9CC5}" destId="{B595B9C5-D9EE-44EA-BBF5-57B5B663494B}" srcOrd="3" destOrd="0" parTransId="{8466C32F-F7C0-4D09-9D07-59498709C88D}" sibTransId="{DCEB842B-C68F-4EF6-A7B9-8C01C03ED7D3}"/>
    <dgm:cxn modelId="{8461CF2A-207A-4F82-A85D-8CC0DB0168E2}" type="presOf" srcId="{B595B9C5-D9EE-44EA-BBF5-57B5B663494B}" destId="{67939B00-51BD-420C-A1B8-DCCC8778C9B8}" srcOrd="0" destOrd="0" presId="urn:microsoft.com/office/officeart/2005/8/layout/hList1"/>
    <dgm:cxn modelId="{FEFF982E-C3B4-4A96-B946-37A28528E782}" srcId="{FEEB0EEC-80C0-4887-AC16-A88F846630F1}" destId="{B4E1B28A-6132-404B-B3CE-A37C8F65F771}" srcOrd="1" destOrd="0" parTransId="{9CF05276-7FFB-41DC-B097-8DFB2F3CEC0C}" sibTransId="{BC8F3646-0543-4903-8548-38D657E28C41}"/>
    <dgm:cxn modelId="{58CF0532-E8B1-485E-9AC1-E73D4C3E1EA6}" type="presOf" srcId="{DE80E28C-2EBB-4CF8-A59D-CDC4BB3D7245}" destId="{EF0604C1-D5E5-4199-A63A-F427456E45B6}" srcOrd="0" destOrd="2" presId="urn:microsoft.com/office/officeart/2005/8/layout/hList1"/>
    <dgm:cxn modelId="{ECA9E433-642A-4790-B3F1-78FE1A6BB4F9}" srcId="{2A0FC64E-55DD-44CB-8E1E-AE1995E347EC}" destId="{99D47B2F-11F2-499A-819B-E83F751217AB}" srcOrd="2" destOrd="0" parTransId="{7997D1C5-3C17-4FEE-B47F-C62AA5138928}" sibTransId="{3953A91C-682F-4423-A61A-D7545B4E48DE}"/>
    <dgm:cxn modelId="{B29C1A3D-92B6-46B6-98D0-3AD58A8CF4C4}" type="presOf" srcId="{B4E1B28A-6132-404B-B3CE-A37C8F65F771}" destId="{D34F16CA-9FF4-472C-A971-4996CD57DEB5}" srcOrd="0" destOrd="1" presId="urn:microsoft.com/office/officeart/2005/8/layout/hList1"/>
    <dgm:cxn modelId="{E93E8B3F-4AFD-43A0-9D7B-D6EBA178916E}" srcId="{E7C39686-1F0B-4DD7-8C6C-66F3514D9CC5}" destId="{FEEB0EEC-80C0-4887-AC16-A88F846630F1}" srcOrd="0" destOrd="0" parTransId="{107FCF9F-1D54-42E7-9DE4-36101C61BDB3}" sibTransId="{954A83C0-E98D-4066-A52A-20F05B05234A}"/>
    <dgm:cxn modelId="{D69E6C5B-35D2-41BB-A8B4-997604D03524}" type="presOf" srcId="{FB743C3F-6656-484C-A007-CBB19EA816D1}" destId="{0BA60A34-9357-4258-98DD-C2813DB1CB95}" srcOrd="0" destOrd="7" presId="urn:microsoft.com/office/officeart/2005/8/layout/hList1"/>
    <dgm:cxn modelId="{7E08E665-C329-4759-95A9-66ECF4BAB1B9}" srcId="{5E308589-07B9-4D48-8195-64DD45DC5A44}" destId="{61BDC4D2-6028-4EC0-BEC4-D26612659EF9}" srcOrd="2" destOrd="0" parTransId="{16CC6F23-C839-4E23-ADC1-F10F51A5B5FC}" sibTransId="{53A59952-D8F1-45AA-A0B7-275FEC7A9FDC}"/>
    <dgm:cxn modelId="{4A9A5647-61D9-495A-8B8B-5EFDA95593B1}" type="presOf" srcId="{0FF3C57A-8FBC-4E84-8082-56FA4C4AA8DD}" destId="{4AB838E2-0BF6-4963-ADC5-C1F3C52ABEEE}" srcOrd="0" destOrd="1" presId="urn:microsoft.com/office/officeart/2005/8/layout/hList1"/>
    <dgm:cxn modelId="{C4780849-D5C4-430A-88F5-449161E39DAF}" type="presOf" srcId="{DBB4A800-892B-4F5F-863D-092E4F9B91F2}" destId="{D34F16CA-9FF4-472C-A971-4996CD57DEB5}" srcOrd="0" destOrd="0" presId="urn:microsoft.com/office/officeart/2005/8/layout/hList1"/>
    <dgm:cxn modelId="{48759A69-FE3C-4F0A-90A6-1A0CEBBE6F3E}" srcId="{2A0FC64E-55DD-44CB-8E1E-AE1995E347EC}" destId="{0FF3C57A-8FBC-4E84-8082-56FA4C4AA8DD}" srcOrd="1" destOrd="0" parTransId="{08470EBC-CA2D-4D01-B9D7-BF3DF4B12210}" sibTransId="{C033C82B-0FDE-4597-96A8-22E8892997DB}"/>
    <dgm:cxn modelId="{206BA74C-99FC-40E2-83ED-1701C11D6FCE}" srcId="{B595B9C5-D9EE-44EA-BBF5-57B5B663494B}" destId="{601CCB04-75CE-4C51-A78D-E4601923E525}" srcOrd="3" destOrd="0" parTransId="{3A322A31-D431-4103-8D96-D3775294D79E}" sibTransId="{D5530469-A3CF-4FEA-B64D-45B385C9D8CD}"/>
    <dgm:cxn modelId="{460B7F70-3069-4180-A1D7-6A0461AB68C2}" srcId="{2A0FC64E-55DD-44CB-8E1E-AE1995E347EC}" destId="{710BF11F-285D-4ACB-A762-A53490115571}" srcOrd="0" destOrd="0" parTransId="{E7DCB5B6-D8EC-43AC-B9B0-6A9B3CF47C35}" sibTransId="{5EC2A3EB-B82B-491B-ADD9-484E90A144F6}"/>
    <dgm:cxn modelId="{C9336351-D7F6-4E89-81DB-FD7ED6FEEE0A}" type="presOf" srcId="{9CC59920-F591-448A-9549-A98D323F1C59}" destId="{EF0604C1-D5E5-4199-A63A-F427456E45B6}" srcOrd="0" destOrd="7" presId="urn:microsoft.com/office/officeart/2005/8/layout/hList1"/>
    <dgm:cxn modelId="{88C16971-A1EC-4EDC-AC0B-71321FF12C7E}" srcId="{B595B9C5-D9EE-44EA-BBF5-57B5B663494B}" destId="{514CD0AC-B5BD-4668-A460-817F578BB231}" srcOrd="4" destOrd="0" parTransId="{25692F7A-00AD-49E5-B551-2FBF7659DB99}" sibTransId="{F44B06F0-56C1-4CD3-9F46-29EC5F793E0B}"/>
    <dgm:cxn modelId="{2F1D4274-4F95-4AF5-BEAC-4CD35C5B9BFD}" type="presOf" srcId="{075F4E80-1F74-42AB-91D3-6D0614C489EC}" destId="{0BA60A34-9357-4258-98DD-C2813DB1CB95}" srcOrd="0" destOrd="6" presId="urn:microsoft.com/office/officeart/2005/8/layout/hList1"/>
    <dgm:cxn modelId="{60464A54-0B1A-4637-92A6-B73498C47018}" srcId="{B595B9C5-D9EE-44EA-BBF5-57B5B663494B}" destId="{48A48C94-EA08-4474-878B-C706C40729E4}" srcOrd="5" destOrd="0" parTransId="{4F61B46A-605B-4C7D-A3C2-E06FDCF24BF4}" sibTransId="{B5C0B4A1-2EB6-4945-91D4-5A83A494CAB5}"/>
    <dgm:cxn modelId="{75F37155-F2EA-4442-9725-0E9601DF642B}" srcId="{B595B9C5-D9EE-44EA-BBF5-57B5B663494B}" destId="{DE80E28C-2EBB-4CF8-A59D-CDC4BB3D7245}" srcOrd="2" destOrd="0" parTransId="{51C07D31-B1E3-4B9D-96A5-3B85E528FE95}" sibTransId="{0667BA6A-6781-4EE4-A420-13451EFD96CE}"/>
    <dgm:cxn modelId="{4733B155-FFBF-4E18-BEA6-16471FAB4042}" type="presOf" srcId="{70747232-A1BF-4E36-8EA3-5BB57C42AD81}" destId="{EF0604C1-D5E5-4199-A63A-F427456E45B6}" srcOrd="0" destOrd="1" presId="urn:microsoft.com/office/officeart/2005/8/layout/hList1"/>
    <dgm:cxn modelId="{F76FDA75-F641-4645-96D8-F782209DD1B0}" type="presOf" srcId="{710BF11F-285D-4ACB-A762-A53490115571}" destId="{4AB838E2-0BF6-4963-ADC5-C1F3C52ABEEE}" srcOrd="0" destOrd="0" presId="urn:microsoft.com/office/officeart/2005/8/layout/hList1"/>
    <dgm:cxn modelId="{FD6BAD76-7D6D-45F4-B4CC-B19F66C2B2A2}" type="presOf" srcId="{6863F5C7-7331-49B4-A95C-D6F1C77E2148}" destId="{EF0604C1-D5E5-4199-A63A-F427456E45B6}" srcOrd="0" destOrd="6" presId="urn:microsoft.com/office/officeart/2005/8/layout/hList1"/>
    <dgm:cxn modelId="{4FAA8657-A1FA-4E19-80FB-7652B57D8AB4}" srcId="{B595B9C5-D9EE-44EA-BBF5-57B5B663494B}" destId="{6863F5C7-7331-49B4-A95C-D6F1C77E2148}" srcOrd="6" destOrd="0" parTransId="{17EDBCD0-366D-4376-B3B6-282B6EB958E8}" sibTransId="{A63B24AE-A87F-4E6F-82A6-89FD7C01EE78}"/>
    <dgm:cxn modelId="{F28E6C7F-04DE-419C-A16C-67CA0867A234}" type="presOf" srcId="{48A48C94-EA08-4474-878B-C706C40729E4}" destId="{EF0604C1-D5E5-4199-A63A-F427456E45B6}" srcOrd="0" destOrd="5" presId="urn:microsoft.com/office/officeart/2005/8/layout/hList1"/>
    <dgm:cxn modelId="{007D8399-5771-4733-9B14-43B13FEADCDA}" srcId="{5E308589-07B9-4D48-8195-64DD45DC5A44}" destId="{C337B9E3-CD5A-47B4-A4A1-B433B4F6B652}" srcOrd="4" destOrd="0" parTransId="{2F2ADC65-65D7-4A66-9532-8A3AF78DD7A8}" sibTransId="{38AD38A4-0D75-4B40-A1C6-B460B278F580}"/>
    <dgm:cxn modelId="{02B5DA99-B107-4984-BE20-86827EC885B3}" type="presOf" srcId="{B5BAED9D-26ED-4797-9531-11B47F02308C}" destId="{0BA60A34-9357-4258-98DD-C2813DB1CB95}" srcOrd="0" destOrd="0" presId="urn:microsoft.com/office/officeart/2005/8/layout/hList1"/>
    <dgm:cxn modelId="{24EB889E-9F8A-45D1-B00A-2528D4F6B46A}" type="presOf" srcId="{B4D98896-4341-4F51-BE7E-300A71D08A21}" destId="{4AB838E2-0BF6-4963-ADC5-C1F3C52ABEEE}" srcOrd="0" destOrd="3" presId="urn:microsoft.com/office/officeart/2005/8/layout/hList1"/>
    <dgm:cxn modelId="{E375D5A1-9779-44A4-936E-8B6A2E310CAC}" type="presOf" srcId="{2A0FC64E-55DD-44CB-8E1E-AE1995E347EC}" destId="{8A7C5B6B-9181-466D-A42E-D1B08379E14F}" srcOrd="0" destOrd="0" presId="urn:microsoft.com/office/officeart/2005/8/layout/hList1"/>
    <dgm:cxn modelId="{53A4E5A6-6324-4864-B26E-41DA693BD6A3}" type="presOf" srcId="{E7C39686-1F0B-4DD7-8C6C-66F3514D9CC5}" destId="{2EBD6EFA-514B-45AC-998A-6CE433A85AFF}" srcOrd="0" destOrd="0" presId="urn:microsoft.com/office/officeart/2005/8/layout/hList1"/>
    <dgm:cxn modelId="{C0931CA9-5238-4D86-9192-1E4F2C602D23}" srcId="{5E308589-07B9-4D48-8195-64DD45DC5A44}" destId="{075F4E80-1F74-42AB-91D3-6D0614C489EC}" srcOrd="6" destOrd="0" parTransId="{6118D415-39A9-41EC-BD80-9A815251A301}" sibTransId="{5B4C25F7-642A-4C03-92D0-91A21F6D31E5}"/>
    <dgm:cxn modelId="{19459BB0-C751-4B92-BD04-C6EC84DD8B75}" type="presOf" srcId="{47B23654-ED3F-4BA2-8B80-A047BBFE706C}" destId="{0BA60A34-9357-4258-98DD-C2813DB1CB95}" srcOrd="0" destOrd="3" presId="urn:microsoft.com/office/officeart/2005/8/layout/hList1"/>
    <dgm:cxn modelId="{5DA862B2-905F-4F1B-84BB-8C90585A11EC}" type="presOf" srcId="{99D47B2F-11F2-499A-819B-E83F751217AB}" destId="{4AB838E2-0BF6-4963-ADC5-C1F3C52ABEEE}" srcOrd="0" destOrd="2" presId="urn:microsoft.com/office/officeart/2005/8/layout/hList1"/>
    <dgm:cxn modelId="{3008F8B9-3E5A-464D-A95A-0E67E2D2BCB8}" srcId="{5E308589-07B9-4D48-8195-64DD45DC5A44}" destId="{FB743C3F-6656-484C-A007-CBB19EA816D1}" srcOrd="7" destOrd="0" parTransId="{E20845CF-935A-41E2-BD4C-FDD331D179D0}" sibTransId="{1907FBF3-3FDD-4697-A32C-3CC249CFC0BE}"/>
    <dgm:cxn modelId="{75CC3EBE-9334-470B-83A7-74AF311633D7}" type="presOf" srcId="{BD04976E-14B2-44D3-9AD4-251D5260EA2A}" destId="{0BA60A34-9357-4258-98DD-C2813DB1CB95}" srcOrd="0" destOrd="1" presId="urn:microsoft.com/office/officeart/2005/8/layout/hList1"/>
    <dgm:cxn modelId="{FF8807C7-3EF7-44B7-9BFE-186CCD7CD487}" srcId="{FEEB0EEC-80C0-4887-AC16-A88F846630F1}" destId="{DBB4A800-892B-4F5F-863D-092E4F9B91F2}" srcOrd="0" destOrd="0" parTransId="{1EECD746-6011-4F02-BC4C-5AE020144AD8}" sibTransId="{99508756-E6F3-4EA8-9B38-F5796DCE9DCD}"/>
    <dgm:cxn modelId="{4041E1D1-FC2B-4528-9797-304EA0BA1963}" type="presOf" srcId="{5E308589-07B9-4D48-8195-64DD45DC5A44}" destId="{BF427602-EAF9-4E4A-BC27-4731D178C8E7}" srcOrd="0" destOrd="0" presId="urn:microsoft.com/office/officeart/2005/8/layout/hList1"/>
    <dgm:cxn modelId="{A96B8ADE-9D90-4594-B401-DCBBBE335E94}" type="presOf" srcId="{FEEB0EEC-80C0-4887-AC16-A88F846630F1}" destId="{CC13EA22-348F-4B19-AB0E-523EDFDE0E9A}" srcOrd="0" destOrd="0" presId="urn:microsoft.com/office/officeart/2005/8/layout/hList1"/>
    <dgm:cxn modelId="{F6EB8DE0-C12E-4E61-9C54-36B21B79E2EF}" srcId="{E7C39686-1F0B-4DD7-8C6C-66F3514D9CC5}" destId="{5E308589-07B9-4D48-8195-64DD45DC5A44}" srcOrd="1" destOrd="0" parTransId="{FDF13968-5E13-4FE6-8D7A-4F6B7EA83774}" sibTransId="{FBDC56CE-74F1-41E5-A6F9-B2C4F76ED47E}"/>
    <dgm:cxn modelId="{7EBABEE0-7F8F-4F8A-B97E-047E39AC2CF6}" srcId="{5E308589-07B9-4D48-8195-64DD45DC5A44}" destId="{BD04976E-14B2-44D3-9AD4-251D5260EA2A}" srcOrd="1" destOrd="0" parTransId="{334211FD-B725-4CE0-BBB4-02080D45A442}" sibTransId="{1B640E4F-7139-4D9F-BB44-219AE8BB0E8F}"/>
    <dgm:cxn modelId="{608C4BE1-2DB1-4CFF-8F48-BC707D9F5ADD}" type="presOf" srcId="{AE7775FE-CDE5-48E0-85E5-614AA29A5F5B}" destId="{0BA60A34-9357-4258-98DD-C2813DB1CB95}" srcOrd="0" destOrd="5" presId="urn:microsoft.com/office/officeart/2005/8/layout/hList1"/>
    <dgm:cxn modelId="{787D43EE-968B-4E5A-ABE1-2328194F7F05}" srcId="{5E308589-07B9-4D48-8195-64DD45DC5A44}" destId="{B5BAED9D-26ED-4797-9531-11B47F02308C}" srcOrd="0" destOrd="0" parTransId="{72FF592D-AF93-4B76-880D-F4C99C579AB6}" sibTransId="{BBD62DF1-EB5B-4C1D-BB38-9B97FBF64CAD}"/>
    <dgm:cxn modelId="{4FC38EF4-BCAF-4BD4-96E8-F32AE1F8A210}" srcId="{5E308589-07B9-4D48-8195-64DD45DC5A44}" destId="{AE7775FE-CDE5-48E0-85E5-614AA29A5F5B}" srcOrd="5" destOrd="0" parTransId="{0B2D321B-6B8A-41A0-838C-31A66A2A621F}" sibTransId="{8D681F17-A02C-445C-92EC-49C3C8C02700}"/>
    <dgm:cxn modelId="{94143CF9-5207-4955-BF5C-F95D2F0944EF}" srcId="{2A0FC64E-55DD-44CB-8E1E-AE1995E347EC}" destId="{B4D98896-4341-4F51-BE7E-300A71D08A21}" srcOrd="3" destOrd="0" parTransId="{338A98D9-2C66-4AAE-ACC0-8301845ADE4E}" sibTransId="{E7832473-FF8F-4E48-BC76-BDA5EC9403E3}"/>
    <dgm:cxn modelId="{BB71BAF9-04B3-4911-9168-7618EF024995}" type="presOf" srcId="{448A6CDD-EF44-4C63-8A9E-39B9B8134E0B}" destId="{EF0604C1-D5E5-4199-A63A-F427456E45B6}" srcOrd="0" destOrd="0" presId="urn:microsoft.com/office/officeart/2005/8/layout/hList1"/>
    <dgm:cxn modelId="{D36D22FF-6305-4E8C-87C1-532D449B81D9}" srcId="{5E308589-07B9-4D48-8195-64DD45DC5A44}" destId="{47B23654-ED3F-4BA2-8B80-A047BBFE706C}" srcOrd="3" destOrd="0" parTransId="{3450BD83-9C0F-4975-A160-BF4126F5DA59}" sibTransId="{A4A6DC5F-12E6-4020-9569-BC05D666BCF0}"/>
    <dgm:cxn modelId="{04CADF51-82EB-4D6C-896E-E244BC057A07}" type="presParOf" srcId="{2EBD6EFA-514B-45AC-998A-6CE433A85AFF}" destId="{98EF298D-85B0-464C-900D-364EDB505D11}" srcOrd="0" destOrd="0" presId="urn:microsoft.com/office/officeart/2005/8/layout/hList1"/>
    <dgm:cxn modelId="{D2A8875C-F625-4449-AABF-99B85D35A492}" type="presParOf" srcId="{98EF298D-85B0-464C-900D-364EDB505D11}" destId="{CC13EA22-348F-4B19-AB0E-523EDFDE0E9A}" srcOrd="0" destOrd="0" presId="urn:microsoft.com/office/officeart/2005/8/layout/hList1"/>
    <dgm:cxn modelId="{AEA90979-5235-4684-8DA1-8F06D8A180AD}" type="presParOf" srcId="{98EF298D-85B0-464C-900D-364EDB505D11}" destId="{D34F16CA-9FF4-472C-A971-4996CD57DEB5}" srcOrd="1" destOrd="0" presId="urn:microsoft.com/office/officeart/2005/8/layout/hList1"/>
    <dgm:cxn modelId="{46775B97-4C0F-4697-B3D3-65A27EC5834A}" type="presParOf" srcId="{2EBD6EFA-514B-45AC-998A-6CE433A85AFF}" destId="{715D45D6-AF37-49CC-BF81-5C0D68DF50A8}" srcOrd="1" destOrd="0" presId="urn:microsoft.com/office/officeart/2005/8/layout/hList1"/>
    <dgm:cxn modelId="{1ED779B2-D546-4D5E-82A7-AAF92DDB5C59}" type="presParOf" srcId="{2EBD6EFA-514B-45AC-998A-6CE433A85AFF}" destId="{6926FF45-BA49-4560-BDC9-9BD7D6169E7D}" srcOrd="2" destOrd="0" presId="urn:microsoft.com/office/officeart/2005/8/layout/hList1"/>
    <dgm:cxn modelId="{C3E92A4A-89F5-4A31-8E70-47D1F371B5F4}" type="presParOf" srcId="{6926FF45-BA49-4560-BDC9-9BD7D6169E7D}" destId="{BF427602-EAF9-4E4A-BC27-4731D178C8E7}" srcOrd="0" destOrd="0" presId="urn:microsoft.com/office/officeart/2005/8/layout/hList1"/>
    <dgm:cxn modelId="{FA11BA58-A5EC-4C49-A0D8-4D804A6CC20E}" type="presParOf" srcId="{6926FF45-BA49-4560-BDC9-9BD7D6169E7D}" destId="{0BA60A34-9357-4258-98DD-C2813DB1CB95}" srcOrd="1" destOrd="0" presId="urn:microsoft.com/office/officeart/2005/8/layout/hList1"/>
    <dgm:cxn modelId="{4C56B3FD-AA81-45E3-BA15-66CD2E289364}" type="presParOf" srcId="{2EBD6EFA-514B-45AC-998A-6CE433A85AFF}" destId="{CC1F41CB-3105-472E-8EBD-28E8E5AEF8C8}" srcOrd="3" destOrd="0" presId="urn:microsoft.com/office/officeart/2005/8/layout/hList1"/>
    <dgm:cxn modelId="{A783E147-7CBD-48CF-AA7B-F6CBED0D6D6A}" type="presParOf" srcId="{2EBD6EFA-514B-45AC-998A-6CE433A85AFF}" destId="{7700D0D2-FBAB-4B55-93AD-613D415EB215}" srcOrd="4" destOrd="0" presId="urn:microsoft.com/office/officeart/2005/8/layout/hList1"/>
    <dgm:cxn modelId="{B51CFC07-24B7-43C8-A582-6C334760C0CA}" type="presParOf" srcId="{7700D0D2-FBAB-4B55-93AD-613D415EB215}" destId="{8A7C5B6B-9181-466D-A42E-D1B08379E14F}" srcOrd="0" destOrd="0" presId="urn:microsoft.com/office/officeart/2005/8/layout/hList1"/>
    <dgm:cxn modelId="{0E655CAB-859F-4886-92B6-95C24999D8D0}" type="presParOf" srcId="{7700D0D2-FBAB-4B55-93AD-613D415EB215}" destId="{4AB838E2-0BF6-4963-ADC5-C1F3C52ABEEE}" srcOrd="1" destOrd="0" presId="urn:microsoft.com/office/officeart/2005/8/layout/hList1"/>
    <dgm:cxn modelId="{C9DC894B-ECAB-4082-82C7-3301BF1F27C4}" type="presParOf" srcId="{2EBD6EFA-514B-45AC-998A-6CE433A85AFF}" destId="{34A314A2-5848-4A88-B73A-4365432A042F}" srcOrd="5" destOrd="0" presId="urn:microsoft.com/office/officeart/2005/8/layout/hList1"/>
    <dgm:cxn modelId="{B045DE3F-2BF7-4936-81A9-EA1837A4B181}" type="presParOf" srcId="{2EBD6EFA-514B-45AC-998A-6CE433A85AFF}" destId="{A5A3426A-0282-44AC-B4CA-E3464C366B3B}" srcOrd="6" destOrd="0" presId="urn:microsoft.com/office/officeart/2005/8/layout/hList1"/>
    <dgm:cxn modelId="{2FEACFDB-94F7-4791-A668-0D8AAC936933}" type="presParOf" srcId="{A5A3426A-0282-44AC-B4CA-E3464C366B3B}" destId="{67939B00-51BD-420C-A1B8-DCCC8778C9B8}" srcOrd="0" destOrd="0" presId="urn:microsoft.com/office/officeart/2005/8/layout/hList1"/>
    <dgm:cxn modelId="{053665E6-5F8D-4BB9-8C60-541D22BC76A3}" type="presParOf" srcId="{A5A3426A-0282-44AC-B4CA-E3464C366B3B}" destId="{EF0604C1-D5E5-4199-A63A-F427456E45B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3EA22-348F-4B19-AB0E-523EDFDE0E9A}">
      <dsp:nvSpPr>
        <dsp:cNvPr id="0" name=""/>
        <dsp:cNvSpPr/>
      </dsp:nvSpPr>
      <dsp:spPr>
        <a:xfrm>
          <a:off x="6" y="0"/>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t" anchorCtr="0">
          <a:noAutofit/>
        </a:bodyPr>
        <a:lstStyle/>
        <a:p>
          <a:pPr marL="0" lvl="0" indent="0" algn="ctr" defTabSz="711200">
            <a:lnSpc>
              <a:spcPct val="90000"/>
            </a:lnSpc>
            <a:spcBef>
              <a:spcPct val="0"/>
            </a:spcBef>
            <a:spcAft>
              <a:spcPct val="35000"/>
            </a:spcAft>
            <a:buNone/>
          </a:pPr>
          <a:r>
            <a:rPr lang="fr-BE" sz="1600" kern="1200" dirty="0"/>
            <a:t>Assurance Maladie Invalidité Obligatoire</a:t>
          </a:r>
        </a:p>
      </dsp:txBody>
      <dsp:txXfrm>
        <a:off x="6" y="0"/>
        <a:ext cx="2008088" cy="669805"/>
      </dsp:txXfrm>
    </dsp:sp>
    <dsp:sp modelId="{D34F16CA-9FF4-472C-A971-4996CD57DEB5}">
      <dsp:nvSpPr>
        <dsp:cNvPr id="0" name=""/>
        <dsp:cNvSpPr/>
      </dsp:nvSpPr>
      <dsp:spPr>
        <a:xfrm>
          <a:off x="6" y="617906"/>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Soins de santé</a:t>
          </a:r>
        </a:p>
        <a:p>
          <a:pPr marL="171450" lvl="1" indent="-171450" algn="l" defTabSz="711200">
            <a:lnSpc>
              <a:spcPct val="90000"/>
            </a:lnSpc>
            <a:spcBef>
              <a:spcPct val="0"/>
            </a:spcBef>
            <a:spcAft>
              <a:spcPct val="15000"/>
            </a:spcAft>
            <a:buChar char="•"/>
          </a:pPr>
          <a:r>
            <a:rPr lang="fr-BE" sz="1600" kern="1200" dirty="0"/>
            <a:t>Indemnités</a:t>
          </a:r>
        </a:p>
      </dsp:txBody>
      <dsp:txXfrm>
        <a:off x="6" y="617906"/>
        <a:ext cx="2008088" cy="3162240"/>
      </dsp:txXfrm>
    </dsp:sp>
    <dsp:sp modelId="{BF427602-EAF9-4E4A-BC27-4731D178C8E7}">
      <dsp:nvSpPr>
        <dsp:cNvPr id="0" name=""/>
        <dsp:cNvSpPr/>
      </dsp:nvSpPr>
      <dsp:spPr>
        <a:xfrm>
          <a:off x="2225309" y="0"/>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t" anchorCtr="0">
          <a:noAutofit/>
        </a:bodyPr>
        <a:lstStyle/>
        <a:p>
          <a:pPr marL="0" lvl="0" indent="0" algn="ctr" defTabSz="711200">
            <a:lnSpc>
              <a:spcPct val="90000"/>
            </a:lnSpc>
            <a:spcBef>
              <a:spcPct val="0"/>
            </a:spcBef>
            <a:spcAft>
              <a:spcPct val="35000"/>
            </a:spcAft>
            <a:buNone/>
          </a:pPr>
          <a:r>
            <a:rPr lang="fr-BE" sz="1600" kern="1200" dirty="0"/>
            <a:t>Assurance Complémentaire</a:t>
          </a:r>
        </a:p>
      </dsp:txBody>
      <dsp:txXfrm>
        <a:off x="2225309" y="0"/>
        <a:ext cx="2008088" cy="669805"/>
      </dsp:txXfrm>
    </dsp:sp>
    <dsp:sp modelId="{0BA60A34-9357-4258-98DD-C2813DB1CB95}">
      <dsp:nvSpPr>
        <dsp:cNvPr id="0" name=""/>
        <dsp:cNvSpPr/>
      </dsp:nvSpPr>
      <dsp:spPr>
        <a:xfrm>
          <a:off x="2225309" y="635836"/>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Couverture des tickets modérateurs</a:t>
          </a:r>
        </a:p>
        <a:p>
          <a:pPr marL="171450" lvl="1" indent="-171450" algn="l" defTabSz="711200">
            <a:lnSpc>
              <a:spcPct val="90000"/>
            </a:lnSpc>
            <a:spcBef>
              <a:spcPct val="0"/>
            </a:spcBef>
            <a:spcAft>
              <a:spcPct val="15000"/>
            </a:spcAft>
            <a:buChar char="•"/>
          </a:pPr>
          <a:r>
            <a:rPr lang="fr-BE" sz="1600" kern="1200" dirty="0"/>
            <a:t>Contraception</a:t>
          </a:r>
        </a:p>
        <a:p>
          <a:pPr marL="171450" lvl="1" indent="-171450" algn="l" defTabSz="711200">
            <a:lnSpc>
              <a:spcPct val="90000"/>
            </a:lnSpc>
            <a:spcBef>
              <a:spcPct val="0"/>
            </a:spcBef>
            <a:spcAft>
              <a:spcPct val="15000"/>
            </a:spcAft>
            <a:buChar char="•"/>
          </a:pPr>
          <a:r>
            <a:rPr lang="fr-BE" sz="1600" kern="1200" dirty="0"/>
            <a:t>Médicaments génériques</a:t>
          </a:r>
        </a:p>
        <a:p>
          <a:pPr marL="171450" lvl="1" indent="-171450" algn="l" defTabSz="711200">
            <a:lnSpc>
              <a:spcPct val="90000"/>
            </a:lnSpc>
            <a:spcBef>
              <a:spcPct val="0"/>
            </a:spcBef>
            <a:spcAft>
              <a:spcPct val="15000"/>
            </a:spcAft>
            <a:buChar char="•"/>
          </a:pPr>
          <a:r>
            <a:rPr lang="fr-BE" sz="1600" kern="1200" dirty="0"/>
            <a:t>Thérapies alternatives</a:t>
          </a:r>
        </a:p>
        <a:p>
          <a:pPr marL="171450" lvl="1" indent="-171450" algn="l" defTabSz="711200">
            <a:lnSpc>
              <a:spcPct val="90000"/>
            </a:lnSpc>
            <a:spcBef>
              <a:spcPct val="0"/>
            </a:spcBef>
            <a:spcAft>
              <a:spcPct val="15000"/>
            </a:spcAft>
            <a:buChar char="•"/>
          </a:pPr>
          <a:r>
            <a:rPr lang="fr-BE" sz="1600" kern="1200" dirty="0"/>
            <a:t>Sports</a:t>
          </a:r>
        </a:p>
        <a:p>
          <a:pPr marL="171450" lvl="1" indent="-171450" algn="l" defTabSz="711200">
            <a:lnSpc>
              <a:spcPct val="90000"/>
            </a:lnSpc>
            <a:spcBef>
              <a:spcPct val="0"/>
            </a:spcBef>
            <a:spcAft>
              <a:spcPct val="15000"/>
            </a:spcAft>
            <a:buChar char="•"/>
          </a:pPr>
          <a:r>
            <a:rPr lang="fr-BE" sz="1600" kern="1200" dirty="0"/>
            <a:t>Vacances</a:t>
          </a:r>
        </a:p>
        <a:p>
          <a:pPr marL="171450" lvl="1" indent="-171450" algn="l" defTabSz="711200">
            <a:lnSpc>
              <a:spcPct val="90000"/>
            </a:lnSpc>
            <a:spcBef>
              <a:spcPct val="0"/>
            </a:spcBef>
            <a:spcAft>
              <a:spcPct val="15000"/>
            </a:spcAft>
            <a:buChar char="•"/>
          </a:pPr>
          <a:r>
            <a:rPr lang="fr-BE" sz="1600" kern="1200" dirty="0"/>
            <a:t>….</a:t>
          </a:r>
        </a:p>
        <a:p>
          <a:pPr marL="171450" lvl="1" indent="-171450" algn="l" defTabSz="711200">
            <a:lnSpc>
              <a:spcPct val="90000"/>
            </a:lnSpc>
            <a:spcBef>
              <a:spcPct val="0"/>
            </a:spcBef>
            <a:spcAft>
              <a:spcPct val="15000"/>
            </a:spcAft>
            <a:buChar char="•"/>
          </a:pPr>
          <a:endParaRPr lang="fr-BE" sz="1600" kern="1200" dirty="0"/>
        </a:p>
      </dsp:txBody>
      <dsp:txXfrm>
        <a:off x="2225309" y="635836"/>
        <a:ext cx="2008088" cy="3162240"/>
      </dsp:txXfrm>
    </dsp:sp>
    <dsp:sp modelId="{8A7C5B6B-9181-466D-A42E-D1B08379E14F}">
      <dsp:nvSpPr>
        <dsp:cNvPr id="0" name=""/>
        <dsp:cNvSpPr/>
      </dsp:nvSpPr>
      <dsp:spPr>
        <a:xfrm>
          <a:off x="4596299" y="0"/>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t" anchorCtr="0">
          <a:noAutofit/>
        </a:bodyPr>
        <a:lstStyle/>
        <a:p>
          <a:pPr marL="0" lvl="0" indent="0" algn="ctr" defTabSz="711200">
            <a:lnSpc>
              <a:spcPct val="90000"/>
            </a:lnSpc>
            <a:spcBef>
              <a:spcPct val="0"/>
            </a:spcBef>
            <a:spcAft>
              <a:spcPct val="35000"/>
            </a:spcAft>
            <a:buNone/>
          </a:pPr>
          <a:r>
            <a:rPr lang="fr-BE" sz="1600" kern="1200" dirty="0"/>
            <a:t>Sociétés Mutualistes d’Assurance</a:t>
          </a:r>
        </a:p>
      </dsp:txBody>
      <dsp:txXfrm>
        <a:off x="4596299" y="0"/>
        <a:ext cx="2008088" cy="669805"/>
      </dsp:txXfrm>
    </dsp:sp>
    <dsp:sp modelId="{4AB838E2-0BF6-4963-ADC5-C1F3C52ABEEE}">
      <dsp:nvSpPr>
        <dsp:cNvPr id="0" name=""/>
        <dsp:cNvSpPr/>
      </dsp:nvSpPr>
      <dsp:spPr>
        <a:xfrm>
          <a:off x="4596299" y="651678"/>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Hospitalisation</a:t>
          </a:r>
        </a:p>
        <a:p>
          <a:pPr marL="171450" lvl="1" indent="-171450" algn="l" defTabSz="711200">
            <a:lnSpc>
              <a:spcPct val="90000"/>
            </a:lnSpc>
            <a:spcBef>
              <a:spcPct val="0"/>
            </a:spcBef>
            <a:spcAft>
              <a:spcPct val="15000"/>
            </a:spcAft>
            <a:buChar char="•"/>
          </a:pPr>
          <a:r>
            <a:rPr lang="fr-BE" sz="1600" kern="1200" dirty="0"/>
            <a:t>Soins dentaires</a:t>
          </a:r>
        </a:p>
        <a:p>
          <a:pPr marL="171450" lvl="1" indent="-171450" algn="l" defTabSz="711200">
            <a:lnSpc>
              <a:spcPct val="90000"/>
            </a:lnSpc>
            <a:spcBef>
              <a:spcPct val="0"/>
            </a:spcBef>
            <a:spcAft>
              <a:spcPct val="15000"/>
            </a:spcAft>
            <a:buChar char="•"/>
          </a:pPr>
          <a:r>
            <a:rPr lang="fr-BE" sz="1600" kern="1200" dirty="0"/>
            <a:t>Soins ambulatoires</a:t>
          </a:r>
        </a:p>
        <a:p>
          <a:pPr marL="171450" lvl="1" indent="-171450" algn="l" defTabSz="711200">
            <a:lnSpc>
              <a:spcPct val="90000"/>
            </a:lnSpc>
            <a:spcBef>
              <a:spcPct val="0"/>
            </a:spcBef>
            <a:spcAft>
              <a:spcPct val="15000"/>
            </a:spcAft>
            <a:buChar char="•"/>
          </a:pPr>
          <a:endParaRPr lang="fr-BE" sz="1600" kern="1200" dirty="0"/>
        </a:p>
      </dsp:txBody>
      <dsp:txXfrm>
        <a:off x="4596299" y="651678"/>
        <a:ext cx="2008088" cy="3162240"/>
      </dsp:txXfrm>
    </dsp:sp>
    <dsp:sp modelId="{67939B00-51BD-420C-A1B8-DCCC8778C9B8}">
      <dsp:nvSpPr>
        <dsp:cNvPr id="0" name=""/>
        <dsp:cNvSpPr/>
      </dsp:nvSpPr>
      <dsp:spPr>
        <a:xfrm>
          <a:off x="6874334" y="0"/>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t" anchorCtr="0">
          <a:noAutofit/>
        </a:bodyPr>
        <a:lstStyle/>
        <a:p>
          <a:pPr marL="0" lvl="0" indent="0" algn="ctr" defTabSz="711200">
            <a:lnSpc>
              <a:spcPct val="90000"/>
            </a:lnSpc>
            <a:spcBef>
              <a:spcPct val="0"/>
            </a:spcBef>
            <a:spcAft>
              <a:spcPct val="35000"/>
            </a:spcAft>
            <a:buNone/>
          </a:pPr>
          <a:r>
            <a:rPr lang="fr-BE" sz="1600" kern="1200" dirty="0"/>
            <a:t>Réseau Associatif</a:t>
          </a:r>
        </a:p>
        <a:p>
          <a:pPr marL="0" lvl="0" indent="0" algn="ctr" defTabSz="711200">
            <a:lnSpc>
              <a:spcPct val="90000"/>
            </a:lnSpc>
            <a:spcBef>
              <a:spcPct val="0"/>
            </a:spcBef>
            <a:spcAft>
              <a:spcPct val="35000"/>
            </a:spcAft>
            <a:buNone/>
          </a:pPr>
          <a:r>
            <a:rPr lang="fr-BE" sz="1600" kern="1200" dirty="0"/>
            <a:t> et socio-sanitaire</a:t>
          </a:r>
        </a:p>
      </dsp:txBody>
      <dsp:txXfrm>
        <a:off x="6874334" y="0"/>
        <a:ext cx="2008088" cy="669805"/>
      </dsp:txXfrm>
    </dsp:sp>
    <dsp:sp modelId="{EF0604C1-D5E5-4199-A63A-F427456E45B6}">
      <dsp:nvSpPr>
        <dsp:cNvPr id="0" name=""/>
        <dsp:cNvSpPr/>
      </dsp:nvSpPr>
      <dsp:spPr>
        <a:xfrm>
          <a:off x="6874334" y="645575"/>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Droits des femmes</a:t>
          </a:r>
        </a:p>
        <a:p>
          <a:pPr marL="171450" lvl="1" indent="-171450" algn="l" defTabSz="711200">
            <a:lnSpc>
              <a:spcPct val="90000"/>
            </a:lnSpc>
            <a:spcBef>
              <a:spcPct val="0"/>
            </a:spcBef>
            <a:spcAft>
              <a:spcPct val="15000"/>
            </a:spcAft>
            <a:buChar char="•"/>
          </a:pPr>
          <a:r>
            <a:rPr lang="fr-BE" sz="1600" kern="1200" dirty="0"/>
            <a:t>Seniors</a:t>
          </a:r>
        </a:p>
        <a:p>
          <a:pPr marL="171450" lvl="1" indent="-171450" algn="l" defTabSz="711200">
            <a:lnSpc>
              <a:spcPct val="90000"/>
            </a:lnSpc>
            <a:spcBef>
              <a:spcPct val="0"/>
            </a:spcBef>
            <a:spcAft>
              <a:spcPct val="15000"/>
            </a:spcAft>
            <a:buChar char="•"/>
          </a:pPr>
          <a:r>
            <a:rPr lang="fr-BE" sz="1600" kern="1200" dirty="0"/>
            <a:t>Personnes handicapées</a:t>
          </a:r>
        </a:p>
        <a:p>
          <a:pPr marL="171450" lvl="1" indent="-171450" algn="l" defTabSz="711200">
            <a:lnSpc>
              <a:spcPct val="90000"/>
            </a:lnSpc>
            <a:spcBef>
              <a:spcPct val="0"/>
            </a:spcBef>
            <a:spcAft>
              <a:spcPct val="15000"/>
            </a:spcAft>
            <a:buChar char="•"/>
          </a:pPr>
          <a:r>
            <a:rPr lang="fr-BE" sz="1600" kern="1200" dirty="0"/>
            <a:t>Jeunes</a:t>
          </a:r>
        </a:p>
        <a:p>
          <a:pPr marL="171450" lvl="1" indent="-171450" algn="l" defTabSz="711200">
            <a:lnSpc>
              <a:spcPct val="90000"/>
            </a:lnSpc>
            <a:spcBef>
              <a:spcPct val="0"/>
            </a:spcBef>
            <a:spcAft>
              <a:spcPct val="15000"/>
            </a:spcAft>
            <a:buChar char="•"/>
          </a:pPr>
          <a:r>
            <a:rPr lang="fr-BE" sz="1600" kern="1200" dirty="0"/>
            <a:t>Soins à domicile</a:t>
          </a:r>
        </a:p>
        <a:p>
          <a:pPr marL="171450" lvl="1" indent="-171450" algn="l" defTabSz="711200">
            <a:lnSpc>
              <a:spcPct val="90000"/>
            </a:lnSpc>
            <a:spcBef>
              <a:spcPct val="0"/>
            </a:spcBef>
            <a:spcAft>
              <a:spcPct val="15000"/>
            </a:spcAft>
            <a:buChar char="•"/>
          </a:pPr>
          <a:r>
            <a:rPr lang="fr-BE" sz="1600" kern="1200" dirty="0"/>
            <a:t>…</a:t>
          </a:r>
        </a:p>
        <a:p>
          <a:pPr marL="171450" lvl="1" indent="-171450" algn="l" defTabSz="711200">
            <a:lnSpc>
              <a:spcPct val="90000"/>
            </a:lnSpc>
            <a:spcBef>
              <a:spcPct val="0"/>
            </a:spcBef>
            <a:spcAft>
              <a:spcPct val="15000"/>
            </a:spcAft>
            <a:buChar char="•"/>
          </a:pPr>
          <a:endParaRPr lang="fr-BE" sz="1600" kern="1200" dirty="0"/>
        </a:p>
        <a:p>
          <a:pPr marL="171450" lvl="1" indent="-171450" algn="l" defTabSz="711200">
            <a:lnSpc>
              <a:spcPct val="90000"/>
            </a:lnSpc>
            <a:spcBef>
              <a:spcPct val="0"/>
            </a:spcBef>
            <a:spcAft>
              <a:spcPct val="15000"/>
            </a:spcAft>
            <a:buChar char="•"/>
          </a:pPr>
          <a:endParaRPr lang="fr-BE" sz="1600" kern="1200" dirty="0"/>
        </a:p>
      </dsp:txBody>
      <dsp:txXfrm>
        <a:off x="6874334" y="645575"/>
        <a:ext cx="2008088" cy="3162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3EA22-348F-4B19-AB0E-523EDFDE0E9A}">
      <dsp:nvSpPr>
        <dsp:cNvPr id="0" name=""/>
        <dsp:cNvSpPr/>
      </dsp:nvSpPr>
      <dsp:spPr>
        <a:xfrm>
          <a:off x="6" y="860713"/>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Assurance Maladie Invalidité Obligatoire</a:t>
          </a:r>
        </a:p>
      </dsp:txBody>
      <dsp:txXfrm>
        <a:off x="6" y="860713"/>
        <a:ext cx="2008088" cy="669805"/>
      </dsp:txXfrm>
    </dsp:sp>
    <dsp:sp modelId="{D34F16CA-9FF4-472C-A971-4996CD57DEB5}">
      <dsp:nvSpPr>
        <dsp:cNvPr id="0" name=""/>
        <dsp:cNvSpPr/>
      </dsp:nvSpPr>
      <dsp:spPr>
        <a:xfrm>
          <a:off x="6" y="1566198"/>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Soins de santé</a:t>
          </a:r>
        </a:p>
        <a:p>
          <a:pPr marL="171450" lvl="1" indent="-171450" algn="l" defTabSz="711200">
            <a:lnSpc>
              <a:spcPct val="90000"/>
            </a:lnSpc>
            <a:spcBef>
              <a:spcPct val="0"/>
            </a:spcBef>
            <a:spcAft>
              <a:spcPct val="15000"/>
            </a:spcAft>
            <a:buChar char="•"/>
          </a:pPr>
          <a:r>
            <a:rPr lang="fr-BE" sz="1600" kern="1200" dirty="0"/>
            <a:t>Indemnités</a:t>
          </a:r>
        </a:p>
      </dsp:txBody>
      <dsp:txXfrm>
        <a:off x="6" y="1566198"/>
        <a:ext cx="2008088" cy="3162240"/>
      </dsp:txXfrm>
    </dsp:sp>
    <dsp:sp modelId="{BF427602-EAF9-4E4A-BC27-4731D178C8E7}">
      <dsp:nvSpPr>
        <dsp:cNvPr id="0" name=""/>
        <dsp:cNvSpPr/>
      </dsp:nvSpPr>
      <dsp:spPr>
        <a:xfrm>
          <a:off x="2235088" y="859193"/>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Assurance Complémentaire</a:t>
          </a:r>
        </a:p>
      </dsp:txBody>
      <dsp:txXfrm>
        <a:off x="2235088" y="859193"/>
        <a:ext cx="2008088" cy="669805"/>
      </dsp:txXfrm>
    </dsp:sp>
    <dsp:sp modelId="{0BA60A34-9357-4258-98DD-C2813DB1CB95}">
      <dsp:nvSpPr>
        <dsp:cNvPr id="0" name=""/>
        <dsp:cNvSpPr/>
      </dsp:nvSpPr>
      <dsp:spPr>
        <a:xfrm>
          <a:off x="2235088" y="1547889"/>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Couverture des tickets modérateurs</a:t>
          </a:r>
        </a:p>
        <a:p>
          <a:pPr marL="171450" lvl="1" indent="-171450" algn="l" defTabSz="711200">
            <a:lnSpc>
              <a:spcPct val="90000"/>
            </a:lnSpc>
            <a:spcBef>
              <a:spcPct val="0"/>
            </a:spcBef>
            <a:spcAft>
              <a:spcPct val="15000"/>
            </a:spcAft>
            <a:buChar char="•"/>
          </a:pPr>
          <a:r>
            <a:rPr lang="fr-BE" sz="1600" kern="1200" dirty="0"/>
            <a:t>Contraception</a:t>
          </a:r>
        </a:p>
        <a:p>
          <a:pPr marL="171450" lvl="1" indent="-171450" algn="l" defTabSz="711200">
            <a:lnSpc>
              <a:spcPct val="90000"/>
            </a:lnSpc>
            <a:spcBef>
              <a:spcPct val="0"/>
            </a:spcBef>
            <a:spcAft>
              <a:spcPct val="15000"/>
            </a:spcAft>
            <a:buChar char="•"/>
          </a:pPr>
          <a:r>
            <a:rPr lang="fr-BE" sz="1600" kern="1200" dirty="0"/>
            <a:t>Médicaments génériques</a:t>
          </a:r>
        </a:p>
        <a:p>
          <a:pPr marL="171450" lvl="1" indent="-171450" algn="l" defTabSz="711200">
            <a:lnSpc>
              <a:spcPct val="90000"/>
            </a:lnSpc>
            <a:spcBef>
              <a:spcPct val="0"/>
            </a:spcBef>
            <a:spcAft>
              <a:spcPct val="15000"/>
            </a:spcAft>
            <a:buChar char="•"/>
          </a:pPr>
          <a:r>
            <a:rPr lang="fr-BE" sz="1600" kern="1200" dirty="0"/>
            <a:t>Thérapies alternatives</a:t>
          </a:r>
        </a:p>
        <a:p>
          <a:pPr marL="171450" lvl="1" indent="-171450" algn="l" defTabSz="711200">
            <a:lnSpc>
              <a:spcPct val="90000"/>
            </a:lnSpc>
            <a:spcBef>
              <a:spcPct val="0"/>
            </a:spcBef>
            <a:spcAft>
              <a:spcPct val="15000"/>
            </a:spcAft>
            <a:buChar char="•"/>
          </a:pPr>
          <a:r>
            <a:rPr lang="fr-BE" sz="1600" kern="1200" dirty="0"/>
            <a:t>Sports</a:t>
          </a:r>
        </a:p>
        <a:p>
          <a:pPr marL="171450" lvl="1" indent="-171450" algn="l" defTabSz="711200">
            <a:lnSpc>
              <a:spcPct val="90000"/>
            </a:lnSpc>
            <a:spcBef>
              <a:spcPct val="0"/>
            </a:spcBef>
            <a:spcAft>
              <a:spcPct val="15000"/>
            </a:spcAft>
            <a:buChar char="•"/>
          </a:pPr>
          <a:r>
            <a:rPr lang="fr-BE" sz="1600" kern="1200" dirty="0"/>
            <a:t>Vacances</a:t>
          </a:r>
        </a:p>
        <a:p>
          <a:pPr marL="171450" lvl="1" indent="-171450" algn="l" defTabSz="711200">
            <a:lnSpc>
              <a:spcPct val="90000"/>
            </a:lnSpc>
            <a:spcBef>
              <a:spcPct val="0"/>
            </a:spcBef>
            <a:spcAft>
              <a:spcPct val="15000"/>
            </a:spcAft>
            <a:buChar char="•"/>
          </a:pPr>
          <a:r>
            <a:rPr lang="fr-BE" sz="1600" kern="1200" dirty="0"/>
            <a:t>….</a:t>
          </a:r>
        </a:p>
        <a:p>
          <a:pPr marL="171450" lvl="1" indent="-171450" algn="l" defTabSz="711200">
            <a:lnSpc>
              <a:spcPct val="90000"/>
            </a:lnSpc>
            <a:spcBef>
              <a:spcPct val="0"/>
            </a:spcBef>
            <a:spcAft>
              <a:spcPct val="15000"/>
            </a:spcAft>
            <a:buChar char="•"/>
          </a:pPr>
          <a:endParaRPr lang="fr-BE" sz="1600" kern="1200" dirty="0"/>
        </a:p>
      </dsp:txBody>
      <dsp:txXfrm>
        <a:off x="2235088" y="1547889"/>
        <a:ext cx="2008088" cy="3162240"/>
      </dsp:txXfrm>
    </dsp:sp>
    <dsp:sp modelId="{8A7C5B6B-9181-466D-A42E-D1B08379E14F}">
      <dsp:nvSpPr>
        <dsp:cNvPr id="0" name=""/>
        <dsp:cNvSpPr/>
      </dsp:nvSpPr>
      <dsp:spPr>
        <a:xfrm>
          <a:off x="4567382" y="844069"/>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Sociétés Mutualistes d’Assurance</a:t>
          </a:r>
        </a:p>
      </dsp:txBody>
      <dsp:txXfrm>
        <a:off x="4567382" y="844069"/>
        <a:ext cx="2008088" cy="669805"/>
      </dsp:txXfrm>
    </dsp:sp>
    <dsp:sp modelId="{4AB838E2-0BF6-4963-ADC5-C1F3C52ABEEE}">
      <dsp:nvSpPr>
        <dsp:cNvPr id="0" name=""/>
        <dsp:cNvSpPr/>
      </dsp:nvSpPr>
      <dsp:spPr>
        <a:xfrm>
          <a:off x="4567382" y="1564301"/>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Hospitalisation</a:t>
          </a:r>
        </a:p>
        <a:p>
          <a:pPr marL="171450" lvl="1" indent="-171450" algn="l" defTabSz="711200">
            <a:lnSpc>
              <a:spcPct val="90000"/>
            </a:lnSpc>
            <a:spcBef>
              <a:spcPct val="0"/>
            </a:spcBef>
            <a:spcAft>
              <a:spcPct val="15000"/>
            </a:spcAft>
            <a:buChar char="•"/>
          </a:pPr>
          <a:r>
            <a:rPr lang="fr-BE" sz="1600" kern="1200" dirty="0"/>
            <a:t>Soins dentaires</a:t>
          </a:r>
        </a:p>
        <a:p>
          <a:pPr marL="171450" lvl="1" indent="-171450" algn="l" defTabSz="711200">
            <a:lnSpc>
              <a:spcPct val="90000"/>
            </a:lnSpc>
            <a:spcBef>
              <a:spcPct val="0"/>
            </a:spcBef>
            <a:spcAft>
              <a:spcPct val="15000"/>
            </a:spcAft>
            <a:buChar char="•"/>
          </a:pPr>
          <a:r>
            <a:rPr lang="fr-BE" sz="1600" kern="1200" dirty="0"/>
            <a:t>Soins ambulatoires</a:t>
          </a:r>
        </a:p>
        <a:p>
          <a:pPr marL="171450" lvl="1" indent="-171450" algn="l" defTabSz="711200">
            <a:lnSpc>
              <a:spcPct val="90000"/>
            </a:lnSpc>
            <a:spcBef>
              <a:spcPct val="0"/>
            </a:spcBef>
            <a:spcAft>
              <a:spcPct val="15000"/>
            </a:spcAft>
            <a:buChar char="•"/>
          </a:pPr>
          <a:endParaRPr lang="fr-BE" sz="1600" kern="1200" dirty="0"/>
        </a:p>
      </dsp:txBody>
      <dsp:txXfrm>
        <a:off x="4567382" y="1564301"/>
        <a:ext cx="2008088" cy="3162240"/>
      </dsp:txXfrm>
    </dsp:sp>
    <dsp:sp modelId="{67939B00-51BD-420C-A1B8-DCCC8778C9B8}">
      <dsp:nvSpPr>
        <dsp:cNvPr id="0" name=""/>
        <dsp:cNvSpPr/>
      </dsp:nvSpPr>
      <dsp:spPr>
        <a:xfrm>
          <a:off x="6874334" y="849909"/>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Réseau Associatif</a:t>
          </a:r>
        </a:p>
        <a:p>
          <a:pPr marL="0" lvl="0" indent="0" algn="ctr" defTabSz="711200">
            <a:lnSpc>
              <a:spcPct val="90000"/>
            </a:lnSpc>
            <a:spcBef>
              <a:spcPct val="0"/>
            </a:spcBef>
            <a:spcAft>
              <a:spcPct val="35000"/>
            </a:spcAft>
            <a:buNone/>
          </a:pPr>
          <a:r>
            <a:rPr lang="fr-BE" sz="1600" kern="1200" dirty="0"/>
            <a:t>et socio-sanitaire</a:t>
          </a:r>
        </a:p>
      </dsp:txBody>
      <dsp:txXfrm>
        <a:off x="6874334" y="849909"/>
        <a:ext cx="2008088" cy="669805"/>
      </dsp:txXfrm>
    </dsp:sp>
    <dsp:sp modelId="{EF0604C1-D5E5-4199-A63A-F427456E45B6}">
      <dsp:nvSpPr>
        <dsp:cNvPr id="0" name=""/>
        <dsp:cNvSpPr/>
      </dsp:nvSpPr>
      <dsp:spPr>
        <a:xfrm>
          <a:off x="6874334" y="1584761"/>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Droits des femmes</a:t>
          </a:r>
        </a:p>
        <a:p>
          <a:pPr marL="171450" lvl="1" indent="-171450" algn="l" defTabSz="711200">
            <a:lnSpc>
              <a:spcPct val="90000"/>
            </a:lnSpc>
            <a:spcBef>
              <a:spcPct val="0"/>
            </a:spcBef>
            <a:spcAft>
              <a:spcPct val="15000"/>
            </a:spcAft>
            <a:buChar char="•"/>
          </a:pPr>
          <a:r>
            <a:rPr lang="fr-BE" sz="1600" kern="1200" dirty="0"/>
            <a:t>Seniors</a:t>
          </a:r>
        </a:p>
        <a:p>
          <a:pPr marL="171450" lvl="1" indent="-171450" algn="l" defTabSz="711200">
            <a:lnSpc>
              <a:spcPct val="90000"/>
            </a:lnSpc>
            <a:spcBef>
              <a:spcPct val="0"/>
            </a:spcBef>
            <a:spcAft>
              <a:spcPct val="15000"/>
            </a:spcAft>
            <a:buChar char="•"/>
          </a:pPr>
          <a:r>
            <a:rPr lang="fr-BE" sz="1600" kern="1200" dirty="0"/>
            <a:t>Personnes handicapées</a:t>
          </a:r>
        </a:p>
        <a:p>
          <a:pPr marL="171450" lvl="1" indent="-171450" algn="l" defTabSz="711200">
            <a:lnSpc>
              <a:spcPct val="90000"/>
            </a:lnSpc>
            <a:spcBef>
              <a:spcPct val="0"/>
            </a:spcBef>
            <a:spcAft>
              <a:spcPct val="15000"/>
            </a:spcAft>
            <a:buChar char="•"/>
          </a:pPr>
          <a:r>
            <a:rPr lang="fr-BE" sz="1600" kern="1200" dirty="0"/>
            <a:t>Jeunes</a:t>
          </a:r>
        </a:p>
        <a:p>
          <a:pPr marL="171450" lvl="1" indent="-171450" algn="l" defTabSz="711200">
            <a:lnSpc>
              <a:spcPct val="90000"/>
            </a:lnSpc>
            <a:spcBef>
              <a:spcPct val="0"/>
            </a:spcBef>
            <a:spcAft>
              <a:spcPct val="15000"/>
            </a:spcAft>
            <a:buChar char="•"/>
          </a:pPr>
          <a:r>
            <a:rPr lang="fr-BE" sz="1600" kern="1200" dirty="0"/>
            <a:t>Soins à domicile</a:t>
          </a:r>
        </a:p>
        <a:p>
          <a:pPr marL="171450" lvl="1" indent="-171450" algn="l" defTabSz="711200">
            <a:lnSpc>
              <a:spcPct val="90000"/>
            </a:lnSpc>
            <a:spcBef>
              <a:spcPct val="0"/>
            </a:spcBef>
            <a:spcAft>
              <a:spcPct val="15000"/>
            </a:spcAft>
            <a:buChar char="•"/>
          </a:pPr>
          <a:r>
            <a:rPr lang="fr-BE" sz="1600" kern="1200" dirty="0"/>
            <a:t>…</a:t>
          </a:r>
        </a:p>
        <a:p>
          <a:pPr marL="171450" lvl="1" indent="-171450" algn="l" defTabSz="711200">
            <a:lnSpc>
              <a:spcPct val="90000"/>
            </a:lnSpc>
            <a:spcBef>
              <a:spcPct val="0"/>
            </a:spcBef>
            <a:spcAft>
              <a:spcPct val="15000"/>
            </a:spcAft>
            <a:buChar char="•"/>
          </a:pPr>
          <a:endParaRPr lang="fr-BE" sz="1600" kern="1200" dirty="0"/>
        </a:p>
        <a:p>
          <a:pPr marL="171450" lvl="1" indent="-171450" algn="l" defTabSz="711200">
            <a:lnSpc>
              <a:spcPct val="90000"/>
            </a:lnSpc>
            <a:spcBef>
              <a:spcPct val="0"/>
            </a:spcBef>
            <a:spcAft>
              <a:spcPct val="15000"/>
            </a:spcAft>
            <a:buChar char="•"/>
          </a:pPr>
          <a:endParaRPr lang="fr-BE" sz="1600" kern="1200" dirty="0"/>
        </a:p>
      </dsp:txBody>
      <dsp:txXfrm>
        <a:off x="6874334" y="1584761"/>
        <a:ext cx="2008088" cy="316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3EA22-348F-4B19-AB0E-523EDFDE0E9A}">
      <dsp:nvSpPr>
        <dsp:cNvPr id="0" name=""/>
        <dsp:cNvSpPr/>
      </dsp:nvSpPr>
      <dsp:spPr>
        <a:xfrm>
          <a:off x="6" y="860713"/>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Assurance Maladie Invalidité Obligatoire</a:t>
          </a:r>
        </a:p>
      </dsp:txBody>
      <dsp:txXfrm>
        <a:off x="6" y="860713"/>
        <a:ext cx="2008088" cy="669805"/>
      </dsp:txXfrm>
    </dsp:sp>
    <dsp:sp modelId="{D34F16CA-9FF4-472C-A971-4996CD57DEB5}">
      <dsp:nvSpPr>
        <dsp:cNvPr id="0" name=""/>
        <dsp:cNvSpPr/>
      </dsp:nvSpPr>
      <dsp:spPr>
        <a:xfrm>
          <a:off x="6" y="1566198"/>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Soins de santé</a:t>
          </a:r>
        </a:p>
        <a:p>
          <a:pPr marL="171450" lvl="1" indent="-171450" algn="l" defTabSz="711200">
            <a:lnSpc>
              <a:spcPct val="90000"/>
            </a:lnSpc>
            <a:spcBef>
              <a:spcPct val="0"/>
            </a:spcBef>
            <a:spcAft>
              <a:spcPct val="15000"/>
            </a:spcAft>
            <a:buChar char="•"/>
          </a:pPr>
          <a:r>
            <a:rPr lang="fr-BE" sz="1600" kern="1200" dirty="0"/>
            <a:t>Indemnités</a:t>
          </a:r>
        </a:p>
      </dsp:txBody>
      <dsp:txXfrm>
        <a:off x="6" y="1566198"/>
        <a:ext cx="2008088" cy="3162240"/>
      </dsp:txXfrm>
    </dsp:sp>
    <dsp:sp modelId="{BF427602-EAF9-4E4A-BC27-4731D178C8E7}">
      <dsp:nvSpPr>
        <dsp:cNvPr id="0" name=""/>
        <dsp:cNvSpPr/>
      </dsp:nvSpPr>
      <dsp:spPr>
        <a:xfrm>
          <a:off x="2235088" y="859193"/>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Assurance Complémentaire</a:t>
          </a:r>
        </a:p>
      </dsp:txBody>
      <dsp:txXfrm>
        <a:off x="2235088" y="859193"/>
        <a:ext cx="2008088" cy="669805"/>
      </dsp:txXfrm>
    </dsp:sp>
    <dsp:sp modelId="{0BA60A34-9357-4258-98DD-C2813DB1CB95}">
      <dsp:nvSpPr>
        <dsp:cNvPr id="0" name=""/>
        <dsp:cNvSpPr/>
      </dsp:nvSpPr>
      <dsp:spPr>
        <a:xfrm>
          <a:off x="2235088" y="1547889"/>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Couverture des tickets modérateurs</a:t>
          </a:r>
        </a:p>
        <a:p>
          <a:pPr marL="171450" lvl="1" indent="-171450" algn="l" defTabSz="711200">
            <a:lnSpc>
              <a:spcPct val="90000"/>
            </a:lnSpc>
            <a:spcBef>
              <a:spcPct val="0"/>
            </a:spcBef>
            <a:spcAft>
              <a:spcPct val="15000"/>
            </a:spcAft>
            <a:buChar char="•"/>
          </a:pPr>
          <a:r>
            <a:rPr lang="fr-BE" sz="1600" kern="1200" dirty="0"/>
            <a:t>Contraception</a:t>
          </a:r>
        </a:p>
        <a:p>
          <a:pPr marL="171450" lvl="1" indent="-171450" algn="l" defTabSz="711200">
            <a:lnSpc>
              <a:spcPct val="90000"/>
            </a:lnSpc>
            <a:spcBef>
              <a:spcPct val="0"/>
            </a:spcBef>
            <a:spcAft>
              <a:spcPct val="15000"/>
            </a:spcAft>
            <a:buChar char="•"/>
          </a:pPr>
          <a:r>
            <a:rPr lang="fr-BE" sz="1600" kern="1200" dirty="0"/>
            <a:t>Médicaments génériques</a:t>
          </a:r>
        </a:p>
        <a:p>
          <a:pPr marL="171450" lvl="1" indent="-171450" algn="l" defTabSz="711200">
            <a:lnSpc>
              <a:spcPct val="90000"/>
            </a:lnSpc>
            <a:spcBef>
              <a:spcPct val="0"/>
            </a:spcBef>
            <a:spcAft>
              <a:spcPct val="15000"/>
            </a:spcAft>
            <a:buChar char="•"/>
          </a:pPr>
          <a:r>
            <a:rPr lang="fr-BE" sz="1600" kern="1200" dirty="0"/>
            <a:t>Thérapies alternatives</a:t>
          </a:r>
        </a:p>
        <a:p>
          <a:pPr marL="171450" lvl="1" indent="-171450" algn="l" defTabSz="711200">
            <a:lnSpc>
              <a:spcPct val="90000"/>
            </a:lnSpc>
            <a:spcBef>
              <a:spcPct val="0"/>
            </a:spcBef>
            <a:spcAft>
              <a:spcPct val="15000"/>
            </a:spcAft>
            <a:buChar char="•"/>
          </a:pPr>
          <a:r>
            <a:rPr lang="fr-BE" sz="1600" kern="1200" dirty="0"/>
            <a:t>Sports</a:t>
          </a:r>
        </a:p>
        <a:p>
          <a:pPr marL="171450" lvl="1" indent="-171450" algn="l" defTabSz="711200">
            <a:lnSpc>
              <a:spcPct val="90000"/>
            </a:lnSpc>
            <a:spcBef>
              <a:spcPct val="0"/>
            </a:spcBef>
            <a:spcAft>
              <a:spcPct val="15000"/>
            </a:spcAft>
            <a:buChar char="•"/>
          </a:pPr>
          <a:r>
            <a:rPr lang="fr-BE" sz="1600" kern="1200" dirty="0"/>
            <a:t>Vacances</a:t>
          </a:r>
        </a:p>
        <a:p>
          <a:pPr marL="171450" lvl="1" indent="-171450" algn="l" defTabSz="711200">
            <a:lnSpc>
              <a:spcPct val="90000"/>
            </a:lnSpc>
            <a:spcBef>
              <a:spcPct val="0"/>
            </a:spcBef>
            <a:spcAft>
              <a:spcPct val="15000"/>
            </a:spcAft>
            <a:buChar char="•"/>
          </a:pPr>
          <a:r>
            <a:rPr lang="fr-BE" sz="1600" kern="1200" dirty="0"/>
            <a:t>….</a:t>
          </a:r>
        </a:p>
        <a:p>
          <a:pPr marL="171450" lvl="1" indent="-171450" algn="l" defTabSz="711200">
            <a:lnSpc>
              <a:spcPct val="90000"/>
            </a:lnSpc>
            <a:spcBef>
              <a:spcPct val="0"/>
            </a:spcBef>
            <a:spcAft>
              <a:spcPct val="15000"/>
            </a:spcAft>
            <a:buChar char="•"/>
          </a:pPr>
          <a:endParaRPr lang="fr-BE" sz="1600" kern="1200" dirty="0"/>
        </a:p>
      </dsp:txBody>
      <dsp:txXfrm>
        <a:off x="2235088" y="1547889"/>
        <a:ext cx="2008088" cy="3162240"/>
      </dsp:txXfrm>
    </dsp:sp>
    <dsp:sp modelId="{8A7C5B6B-9181-466D-A42E-D1B08379E14F}">
      <dsp:nvSpPr>
        <dsp:cNvPr id="0" name=""/>
        <dsp:cNvSpPr/>
      </dsp:nvSpPr>
      <dsp:spPr>
        <a:xfrm>
          <a:off x="4567382" y="844069"/>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Sociétés Mutualistes d’Assurance</a:t>
          </a:r>
        </a:p>
      </dsp:txBody>
      <dsp:txXfrm>
        <a:off x="4567382" y="844069"/>
        <a:ext cx="2008088" cy="669805"/>
      </dsp:txXfrm>
    </dsp:sp>
    <dsp:sp modelId="{4AB838E2-0BF6-4963-ADC5-C1F3C52ABEEE}">
      <dsp:nvSpPr>
        <dsp:cNvPr id="0" name=""/>
        <dsp:cNvSpPr/>
      </dsp:nvSpPr>
      <dsp:spPr>
        <a:xfrm>
          <a:off x="4567382" y="1564301"/>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Hospitalisation</a:t>
          </a:r>
        </a:p>
        <a:p>
          <a:pPr marL="171450" lvl="1" indent="-171450" algn="l" defTabSz="711200">
            <a:lnSpc>
              <a:spcPct val="90000"/>
            </a:lnSpc>
            <a:spcBef>
              <a:spcPct val="0"/>
            </a:spcBef>
            <a:spcAft>
              <a:spcPct val="15000"/>
            </a:spcAft>
            <a:buChar char="•"/>
          </a:pPr>
          <a:r>
            <a:rPr lang="fr-BE" sz="1600" kern="1200" dirty="0"/>
            <a:t>Soins dentaires</a:t>
          </a:r>
        </a:p>
        <a:p>
          <a:pPr marL="171450" lvl="1" indent="-171450" algn="l" defTabSz="711200">
            <a:lnSpc>
              <a:spcPct val="90000"/>
            </a:lnSpc>
            <a:spcBef>
              <a:spcPct val="0"/>
            </a:spcBef>
            <a:spcAft>
              <a:spcPct val="15000"/>
            </a:spcAft>
            <a:buChar char="•"/>
          </a:pPr>
          <a:r>
            <a:rPr lang="fr-BE" sz="1600" kern="1200" dirty="0"/>
            <a:t>Soins ambulatoires</a:t>
          </a:r>
        </a:p>
        <a:p>
          <a:pPr marL="171450" lvl="1" indent="-171450" algn="l" defTabSz="711200">
            <a:lnSpc>
              <a:spcPct val="90000"/>
            </a:lnSpc>
            <a:spcBef>
              <a:spcPct val="0"/>
            </a:spcBef>
            <a:spcAft>
              <a:spcPct val="15000"/>
            </a:spcAft>
            <a:buChar char="•"/>
          </a:pPr>
          <a:endParaRPr lang="fr-BE" sz="1600" kern="1200" dirty="0"/>
        </a:p>
      </dsp:txBody>
      <dsp:txXfrm>
        <a:off x="4567382" y="1564301"/>
        <a:ext cx="2008088" cy="3162240"/>
      </dsp:txXfrm>
    </dsp:sp>
    <dsp:sp modelId="{67939B00-51BD-420C-A1B8-DCCC8778C9B8}">
      <dsp:nvSpPr>
        <dsp:cNvPr id="0" name=""/>
        <dsp:cNvSpPr/>
      </dsp:nvSpPr>
      <dsp:spPr>
        <a:xfrm>
          <a:off x="6874334" y="849909"/>
          <a:ext cx="2008088" cy="66980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BE" sz="1600" kern="1200" dirty="0"/>
            <a:t>Réseau Associatif</a:t>
          </a:r>
        </a:p>
        <a:p>
          <a:pPr marL="0" lvl="0" indent="0" algn="ctr" defTabSz="711200">
            <a:lnSpc>
              <a:spcPct val="90000"/>
            </a:lnSpc>
            <a:spcBef>
              <a:spcPct val="0"/>
            </a:spcBef>
            <a:spcAft>
              <a:spcPct val="35000"/>
            </a:spcAft>
            <a:buNone/>
          </a:pPr>
          <a:r>
            <a:rPr lang="fr-BE" sz="1600" kern="1200" dirty="0"/>
            <a:t>et socio-sanitaire</a:t>
          </a:r>
        </a:p>
      </dsp:txBody>
      <dsp:txXfrm>
        <a:off x="6874334" y="849909"/>
        <a:ext cx="2008088" cy="669805"/>
      </dsp:txXfrm>
    </dsp:sp>
    <dsp:sp modelId="{EF0604C1-D5E5-4199-A63A-F427456E45B6}">
      <dsp:nvSpPr>
        <dsp:cNvPr id="0" name=""/>
        <dsp:cNvSpPr/>
      </dsp:nvSpPr>
      <dsp:spPr>
        <a:xfrm>
          <a:off x="6874334" y="1584761"/>
          <a:ext cx="2008088" cy="316224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BE" sz="1600" kern="1200" dirty="0"/>
            <a:t>Droits des femmes</a:t>
          </a:r>
        </a:p>
        <a:p>
          <a:pPr marL="171450" lvl="1" indent="-171450" algn="l" defTabSz="711200">
            <a:lnSpc>
              <a:spcPct val="90000"/>
            </a:lnSpc>
            <a:spcBef>
              <a:spcPct val="0"/>
            </a:spcBef>
            <a:spcAft>
              <a:spcPct val="15000"/>
            </a:spcAft>
            <a:buChar char="•"/>
          </a:pPr>
          <a:r>
            <a:rPr lang="fr-BE" sz="1600" kern="1200" dirty="0"/>
            <a:t>Seniors</a:t>
          </a:r>
        </a:p>
        <a:p>
          <a:pPr marL="171450" lvl="1" indent="-171450" algn="l" defTabSz="711200">
            <a:lnSpc>
              <a:spcPct val="90000"/>
            </a:lnSpc>
            <a:spcBef>
              <a:spcPct val="0"/>
            </a:spcBef>
            <a:spcAft>
              <a:spcPct val="15000"/>
            </a:spcAft>
            <a:buChar char="•"/>
          </a:pPr>
          <a:r>
            <a:rPr lang="fr-BE" sz="1600" kern="1200" dirty="0"/>
            <a:t>Personnes handicapées</a:t>
          </a:r>
        </a:p>
        <a:p>
          <a:pPr marL="171450" lvl="1" indent="-171450" algn="l" defTabSz="711200">
            <a:lnSpc>
              <a:spcPct val="90000"/>
            </a:lnSpc>
            <a:spcBef>
              <a:spcPct val="0"/>
            </a:spcBef>
            <a:spcAft>
              <a:spcPct val="15000"/>
            </a:spcAft>
            <a:buChar char="•"/>
          </a:pPr>
          <a:r>
            <a:rPr lang="fr-BE" sz="1600" kern="1200" dirty="0"/>
            <a:t>Jeunes</a:t>
          </a:r>
        </a:p>
        <a:p>
          <a:pPr marL="171450" lvl="1" indent="-171450" algn="l" defTabSz="711200">
            <a:lnSpc>
              <a:spcPct val="90000"/>
            </a:lnSpc>
            <a:spcBef>
              <a:spcPct val="0"/>
            </a:spcBef>
            <a:spcAft>
              <a:spcPct val="15000"/>
            </a:spcAft>
            <a:buChar char="•"/>
          </a:pPr>
          <a:r>
            <a:rPr lang="fr-BE" sz="1600" kern="1200" dirty="0"/>
            <a:t>Soins à domicile</a:t>
          </a:r>
        </a:p>
        <a:p>
          <a:pPr marL="171450" lvl="1" indent="-171450" algn="l" defTabSz="711200">
            <a:lnSpc>
              <a:spcPct val="90000"/>
            </a:lnSpc>
            <a:spcBef>
              <a:spcPct val="0"/>
            </a:spcBef>
            <a:spcAft>
              <a:spcPct val="15000"/>
            </a:spcAft>
            <a:buChar char="•"/>
          </a:pPr>
          <a:r>
            <a:rPr lang="fr-BE" sz="1600" kern="1200" dirty="0"/>
            <a:t>…</a:t>
          </a:r>
        </a:p>
        <a:p>
          <a:pPr marL="171450" lvl="1" indent="-171450" algn="l" defTabSz="711200">
            <a:lnSpc>
              <a:spcPct val="90000"/>
            </a:lnSpc>
            <a:spcBef>
              <a:spcPct val="0"/>
            </a:spcBef>
            <a:spcAft>
              <a:spcPct val="15000"/>
            </a:spcAft>
            <a:buChar char="•"/>
          </a:pPr>
          <a:endParaRPr lang="fr-BE" sz="1600" kern="1200" dirty="0"/>
        </a:p>
        <a:p>
          <a:pPr marL="171450" lvl="1" indent="-171450" algn="l" defTabSz="711200">
            <a:lnSpc>
              <a:spcPct val="90000"/>
            </a:lnSpc>
            <a:spcBef>
              <a:spcPct val="0"/>
            </a:spcBef>
            <a:spcAft>
              <a:spcPct val="15000"/>
            </a:spcAft>
            <a:buChar char="•"/>
          </a:pPr>
          <a:endParaRPr lang="fr-BE" sz="1600" kern="1200" dirty="0"/>
        </a:p>
      </dsp:txBody>
      <dsp:txXfrm>
        <a:off x="6874334" y="1584761"/>
        <a:ext cx="2008088" cy="31622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925" cy="495300"/>
          </a:xfrm>
          <a:prstGeom prst="rect">
            <a:avLst/>
          </a:prstGeom>
        </p:spPr>
        <p:txBody>
          <a:bodyPr vert="horz" lIns="91440" tIns="45720" rIns="91440" bIns="45720" rtlCol="0"/>
          <a:lstStyle>
            <a:lvl1pPr algn="l">
              <a:defRPr sz="1200"/>
            </a:lvl1pPr>
          </a:lstStyle>
          <a:p>
            <a:endParaRPr lang="nl-NL"/>
          </a:p>
        </p:txBody>
      </p:sp>
      <p:sp>
        <p:nvSpPr>
          <p:cNvPr id="3" name="Espace réservé de la date 2"/>
          <p:cNvSpPr>
            <a:spLocks noGrp="1"/>
          </p:cNvSpPr>
          <p:nvPr>
            <p:ph type="dt" sz="quarter" idx="1"/>
          </p:nvPr>
        </p:nvSpPr>
        <p:spPr>
          <a:xfrm>
            <a:off x="3862388" y="0"/>
            <a:ext cx="2955925" cy="495300"/>
          </a:xfrm>
          <a:prstGeom prst="rect">
            <a:avLst/>
          </a:prstGeom>
        </p:spPr>
        <p:txBody>
          <a:bodyPr vert="horz" lIns="91440" tIns="45720" rIns="91440" bIns="45720" rtlCol="0"/>
          <a:lstStyle>
            <a:lvl1pPr algn="r">
              <a:defRPr sz="1200"/>
            </a:lvl1pPr>
          </a:lstStyle>
          <a:p>
            <a:fld id="{18D3A930-EB27-46F0-9D19-00C33FF02FF3}" type="datetimeFigureOut">
              <a:rPr lang="nl-NL" smtClean="0"/>
              <a:t>25-2-2019</a:t>
            </a:fld>
            <a:endParaRPr lang="nl-NL"/>
          </a:p>
        </p:txBody>
      </p:sp>
      <p:sp>
        <p:nvSpPr>
          <p:cNvPr id="4" name="Espace réservé du pied de page 3"/>
          <p:cNvSpPr>
            <a:spLocks noGrp="1"/>
          </p:cNvSpPr>
          <p:nvPr>
            <p:ph type="ftr" sz="quarter" idx="2"/>
          </p:nvPr>
        </p:nvSpPr>
        <p:spPr>
          <a:xfrm>
            <a:off x="0" y="9421813"/>
            <a:ext cx="2955925" cy="495300"/>
          </a:xfrm>
          <a:prstGeom prst="rect">
            <a:avLst/>
          </a:prstGeom>
        </p:spPr>
        <p:txBody>
          <a:bodyPr vert="horz" lIns="91440" tIns="45720" rIns="91440" bIns="45720" rtlCol="0" anchor="b"/>
          <a:lstStyle>
            <a:lvl1pPr algn="l">
              <a:defRPr sz="1200"/>
            </a:lvl1pPr>
          </a:lstStyle>
          <a:p>
            <a:endParaRPr lang="nl-NL"/>
          </a:p>
        </p:txBody>
      </p:sp>
      <p:sp>
        <p:nvSpPr>
          <p:cNvPr id="5" name="Espace réservé du numéro de diapositive 4"/>
          <p:cNvSpPr>
            <a:spLocks noGrp="1"/>
          </p:cNvSpPr>
          <p:nvPr>
            <p:ph type="sldNum" sz="quarter" idx="3"/>
          </p:nvPr>
        </p:nvSpPr>
        <p:spPr>
          <a:xfrm>
            <a:off x="3862388" y="9421813"/>
            <a:ext cx="2955925" cy="495300"/>
          </a:xfrm>
          <a:prstGeom prst="rect">
            <a:avLst/>
          </a:prstGeom>
        </p:spPr>
        <p:txBody>
          <a:bodyPr vert="horz" lIns="91440" tIns="45720" rIns="91440" bIns="45720" rtlCol="0" anchor="b"/>
          <a:lstStyle>
            <a:lvl1pPr algn="r">
              <a:defRPr sz="1200"/>
            </a:lvl1pPr>
          </a:lstStyle>
          <a:p>
            <a:fld id="{DEDB2479-F96B-48B4-9EC3-31A2FCA7A1FE}" type="slidenum">
              <a:rPr lang="nl-NL" smtClean="0"/>
              <a:t>‹N°›</a:t>
            </a:fld>
            <a:endParaRPr lang="nl-NL"/>
          </a:p>
        </p:txBody>
      </p:sp>
    </p:spTree>
    <p:extLst>
      <p:ext uri="{BB962C8B-B14F-4D97-AF65-F5344CB8AC3E}">
        <p14:creationId xmlns:p14="http://schemas.microsoft.com/office/powerpoint/2010/main" val="24304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6D1972AF-8174-4269-8CE0-A92CCB29B067}" type="datetimeFigureOut">
              <a:rPr lang="fr-BE" smtClean="0"/>
              <a:t>25-02-19</a:t>
            </a:fld>
            <a:endParaRPr lang="fr-BE"/>
          </a:p>
        </p:txBody>
      </p:sp>
      <p:sp>
        <p:nvSpPr>
          <p:cNvPr id="4" name="Espace réservé de l'image des diapositives 3"/>
          <p:cNvSpPr>
            <a:spLocks noGrp="1" noRot="1" noChangeAspect="1"/>
          </p:cNvSpPr>
          <p:nvPr>
            <p:ph type="sldImg" idx="2"/>
          </p:nvPr>
        </p:nvSpPr>
        <p:spPr>
          <a:xfrm>
            <a:off x="1042988" y="1239838"/>
            <a:ext cx="4733925" cy="3348037"/>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7BBF2BC3-3DC0-4FA2-AB6C-21ECDD08E73E}" type="slidenum">
              <a:rPr lang="fr-BE" smtClean="0"/>
              <a:t>‹N°›</a:t>
            </a:fld>
            <a:endParaRPr lang="fr-BE"/>
          </a:p>
        </p:txBody>
      </p:sp>
    </p:spTree>
    <p:extLst>
      <p:ext uri="{BB962C8B-B14F-4D97-AF65-F5344CB8AC3E}">
        <p14:creationId xmlns:p14="http://schemas.microsoft.com/office/powerpoint/2010/main" val="395532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a:ln/>
        </p:spPr>
      </p:sp>
      <p:sp>
        <p:nvSpPr>
          <p:cNvPr id="8704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ndParaRPr>
          </a:p>
        </p:txBody>
      </p:sp>
      <p:sp>
        <p:nvSpPr>
          <p:cNvPr id="8704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b="1">
                <a:solidFill>
                  <a:schemeClr val="tx1"/>
                </a:solidFill>
                <a:latin typeface="Arial" panose="020B0604020202020204" pitchFamily="34" charset="0"/>
                <a:ea typeface="ＭＳ Ｐゴシック" panose="020B0600070205080204" pitchFamily="34" charset="-128"/>
              </a:defRPr>
            </a:lvl1pPr>
            <a:lvl2pPr marL="742950" indent="-285750" defTabSz="950913">
              <a:defRPr b="1">
                <a:solidFill>
                  <a:schemeClr val="tx1"/>
                </a:solidFill>
                <a:latin typeface="Arial" panose="020B0604020202020204" pitchFamily="34" charset="0"/>
                <a:ea typeface="ＭＳ Ｐゴシック" panose="020B0600070205080204" pitchFamily="34" charset="-128"/>
              </a:defRPr>
            </a:lvl2pPr>
            <a:lvl3pPr marL="1143000" indent="-228600" defTabSz="950913">
              <a:defRPr b="1">
                <a:solidFill>
                  <a:schemeClr val="tx1"/>
                </a:solidFill>
                <a:latin typeface="Arial" panose="020B0604020202020204" pitchFamily="34" charset="0"/>
                <a:ea typeface="ＭＳ Ｐゴシック" panose="020B0600070205080204" pitchFamily="34" charset="-128"/>
              </a:defRPr>
            </a:lvl3pPr>
            <a:lvl4pPr marL="1600200" indent="-228600" defTabSz="950913">
              <a:defRPr b="1">
                <a:solidFill>
                  <a:schemeClr val="tx1"/>
                </a:solidFill>
                <a:latin typeface="Arial" panose="020B0604020202020204" pitchFamily="34" charset="0"/>
                <a:ea typeface="ＭＳ Ｐゴシック" panose="020B0600070205080204" pitchFamily="34" charset="-128"/>
              </a:defRPr>
            </a:lvl4pPr>
            <a:lvl5pPr marL="2057400" indent="-228600" defTabSz="950913">
              <a:defRPr b="1">
                <a:solidFill>
                  <a:schemeClr val="tx1"/>
                </a:solidFill>
                <a:latin typeface="Arial" panose="020B0604020202020204" pitchFamily="34" charset="0"/>
                <a:ea typeface="ＭＳ Ｐゴシック" panose="020B0600070205080204" pitchFamily="34" charset="-128"/>
              </a:defRPr>
            </a:lvl5pPr>
            <a:lvl6pPr marL="25146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434EB3E6-889A-416A-9BE1-512150548F07}" type="slidenum">
              <a:rPr lang="fr-FR" altLang="fr-FR" b="0" smtClean="0">
                <a:solidFill>
                  <a:srgbClr val="000000"/>
                </a:solidFill>
                <a:latin typeface="Calibri" panose="020F0502020204030204" pitchFamily="34" charset="0"/>
              </a:rPr>
              <a:pPr/>
              <a:t>12</a:t>
            </a:fld>
            <a:endParaRPr lang="fr-FR" altLang="fr-FR" b="0">
              <a:solidFill>
                <a:srgbClr val="000000"/>
              </a:solidFill>
              <a:latin typeface="Calibri" panose="020F0502020204030204" pitchFamily="34" charset="0"/>
            </a:endParaRPr>
          </a:p>
        </p:txBody>
      </p:sp>
    </p:spTree>
    <p:extLst>
      <p:ext uri="{BB962C8B-B14F-4D97-AF65-F5344CB8AC3E}">
        <p14:creationId xmlns:p14="http://schemas.microsoft.com/office/powerpoint/2010/main" val="146447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1100" b="1">
                <a:latin typeface="Calibri" panose="020F0502020204030204" pitchFamily="34" charset="0"/>
              </a:rPr>
              <a:t>Julie</a:t>
            </a:r>
            <a:endParaRPr lang="fr-FR" altLang="en-US" sz="1100">
              <a:latin typeface="Arial" panose="020B0604020202020204" pitchFamily="34" charset="0"/>
            </a:endParaRPr>
          </a:p>
        </p:txBody>
      </p:sp>
      <p:sp>
        <p:nvSpPr>
          <p:cNvPr id="972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09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09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09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09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E951166-F7D9-4413-86CA-9A4165E23AA7}" type="slidenum">
              <a:rPr lang="fr-FR" altLang="en-US" smtClean="0">
                <a:solidFill>
                  <a:srgbClr val="000000"/>
                </a:solidFill>
              </a:rPr>
              <a:pPr>
                <a:spcBef>
                  <a:spcPct val="0"/>
                </a:spcBef>
              </a:pPr>
              <a:t>25</a:t>
            </a:fld>
            <a:endParaRPr lang="fr-FR" altLang="en-US">
              <a:solidFill>
                <a:srgbClr val="000000"/>
              </a:solidFill>
            </a:endParaRPr>
          </a:p>
        </p:txBody>
      </p:sp>
    </p:spTree>
    <p:extLst>
      <p:ext uri="{BB962C8B-B14F-4D97-AF65-F5344CB8AC3E}">
        <p14:creationId xmlns:p14="http://schemas.microsoft.com/office/powerpoint/2010/main" val="359562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ce réservé de l'image des diapositives 1"/>
          <p:cNvSpPr>
            <a:spLocks noGrp="1" noRot="1" noChangeAspect="1" noTextEdit="1"/>
          </p:cNvSpPr>
          <p:nvPr>
            <p:ph type="sldImg"/>
          </p:nvPr>
        </p:nvSpPr>
        <p:spPr>
          <a:xfrm>
            <a:off x="839788" y="768350"/>
            <a:ext cx="5426075" cy="3835400"/>
          </a:xfrm>
          <a:ln/>
        </p:spPr>
      </p:sp>
      <p:sp>
        <p:nvSpPr>
          <p:cNvPr id="993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4" tIns="47307" rIns="94614" bIns="47307"/>
          <a:lstStyle/>
          <a:p>
            <a:r>
              <a:rPr lang="fr-FR" altLang="en-US" sz="1100" b="1">
                <a:latin typeface="Calibri" panose="020F0502020204030204" pitchFamily="34" charset="0"/>
              </a:rPr>
              <a:t>Julie</a:t>
            </a:r>
          </a:p>
          <a:p>
            <a:endParaRPr lang="fr-FR" altLang="en-US" sz="1100">
              <a:latin typeface="Calibri" panose="020F0502020204030204" pitchFamily="34" charset="0"/>
            </a:endParaRPr>
          </a:p>
        </p:txBody>
      </p:sp>
    </p:spTree>
    <p:extLst>
      <p:ext uri="{BB962C8B-B14F-4D97-AF65-F5344CB8AC3E}">
        <p14:creationId xmlns:p14="http://schemas.microsoft.com/office/powerpoint/2010/main" val="108234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lIns="94594" tIns="47298" rIns="94594" bIns="47298"/>
          <a:lstStyle/>
          <a:p>
            <a:pPr defTabSz="912813">
              <a:defRPr/>
            </a:pPr>
            <a:r>
              <a:rPr lang="fr-FR" sz="1100" b="1" dirty="0">
                <a:latin typeface="+mj-lt"/>
                <a:ea typeface="MS PGothic" pitchFamily="34" charset="-128"/>
              </a:rPr>
              <a:t>Julie</a:t>
            </a:r>
          </a:p>
          <a:p>
            <a:pPr defTabSz="912813">
              <a:defRPr/>
            </a:pPr>
            <a:endParaRPr lang="fr-FR" sz="1100" b="1" dirty="0">
              <a:latin typeface="+mj-lt"/>
              <a:ea typeface="MS PGothic" pitchFamily="34" charset="-128"/>
            </a:endParaRPr>
          </a:p>
          <a:p>
            <a:pPr defTabSz="912813">
              <a:defRPr/>
            </a:pPr>
            <a:r>
              <a:rPr lang="fr-FR" sz="1100" dirty="0">
                <a:latin typeface="+mj-lt"/>
                <a:ea typeface="MS PGothic" pitchFamily="34" charset="-128"/>
              </a:rPr>
              <a:t>Points de rencontre:</a:t>
            </a:r>
          </a:p>
          <a:p>
            <a:pPr defTabSz="912813">
              <a:buFontTx/>
              <a:buChar char="-"/>
              <a:defRPr/>
            </a:pPr>
            <a:r>
              <a:rPr lang="fr-FR" sz="1100" dirty="0">
                <a:latin typeface="+mj-lt"/>
                <a:ea typeface="MS PGothic" pitchFamily="34" charset="-128"/>
              </a:rPr>
              <a:t>Crise économique </a:t>
            </a:r>
            <a:r>
              <a:rPr lang="fr-FR" sz="1100" dirty="0">
                <a:latin typeface="+mj-lt"/>
                <a:ea typeface="MS PGothic" pitchFamily="34" charset="-128"/>
                <a:sym typeface="Wingdings" pitchFamily="2" charset="2"/>
              </a:rPr>
              <a:t> </a:t>
            </a:r>
            <a:r>
              <a:rPr lang="fr-FR" sz="1100" dirty="0">
                <a:latin typeface="+mj-lt"/>
                <a:ea typeface="MS PGothic" pitchFamily="34" charset="-128"/>
              </a:rPr>
              <a:t>relance de l</a:t>
            </a:r>
            <a:r>
              <a:rPr lang="ja-JP" altLang="fr-FR" sz="1100" dirty="0">
                <a:latin typeface="+mj-lt"/>
                <a:ea typeface="MS PGothic" pitchFamily="34" charset="-128"/>
              </a:rPr>
              <a:t>’</a:t>
            </a:r>
            <a:r>
              <a:rPr lang="fr-FR" altLang="ja-JP" sz="1100" dirty="0">
                <a:latin typeface="+mj-lt"/>
                <a:ea typeface="MS PGothic" pitchFamily="34" charset="-128"/>
              </a:rPr>
              <a:t>investissement</a:t>
            </a:r>
          </a:p>
          <a:p>
            <a:pPr defTabSz="912813">
              <a:buFontTx/>
              <a:buChar char="-"/>
              <a:defRPr/>
            </a:pPr>
            <a:r>
              <a:rPr lang="fr-FR" sz="1100" dirty="0">
                <a:latin typeface="+mj-lt"/>
                <a:ea typeface="MS PGothic" pitchFamily="34" charset="-128"/>
              </a:rPr>
              <a:t>Crise institutionnelle </a:t>
            </a:r>
            <a:r>
              <a:rPr lang="fr-FR" sz="1100" dirty="0">
                <a:latin typeface="+mj-lt"/>
                <a:ea typeface="MS PGothic" pitchFamily="34" charset="-128"/>
                <a:sym typeface="Wingdings" pitchFamily="2" charset="2"/>
              </a:rPr>
              <a:t> « meilleure régulation » = moins de régulation + recul sur l</a:t>
            </a:r>
            <a:r>
              <a:rPr lang="ja-JP" altLang="fr-FR" sz="1100" dirty="0">
                <a:latin typeface="+mj-lt"/>
                <a:ea typeface="MS PGothic" pitchFamily="34" charset="-128"/>
                <a:sym typeface="Wingdings" pitchFamily="2" charset="2"/>
              </a:rPr>
              <a:t>’</a:t>
            </a:r>
            <a:r>
              <a:rPr lang="fr-FR" altLang="ja-JP" sz="1100" dirty="0">
                <a:latin typeface="+mj-lt"/>
                <a:ea typeface="MS PGothic" pitchFamily="34" charset="-128"/>
                <a:sym typeface="Wingdings" pitchFamily="2" charset="2"/>
              </a:rPr>
              <a:t>existant</a:t>
            </a:r>
          </a:p>
          <a:p>
            <a:pPr defTabSz="912813">
              <a:buFontTx/>
              <a:buChar char="-"/>
              <a:defRPr/>
            </a:pPr>
            <a:r>
              <a:rPr lang="fr-FR" sz="1100" dirty="0">
                <a:latin typeface="+mj-lt"/>
                <a:ea typeface="MS PGothic" pitchFamily="34" charset="-128"/>
                <a:sym typeface="Wingdings" pitchFamily="2" charset="2"/>
              </a:rPr>
              <a:t>Pour le reste: le social est absent</a:t>
            </a:r>
          </a:p>
          <a:p>
            <a:pPr defTabSz="912813">
              <a:buFontTx/>
              <a:buChar char="-"/>
              <a:defRPr/>
            </a:pPr>
            <a:endParaRPr lang="fr-FR" sz="1100" dirty="0">
              <a:latin typeface="+mj-lt"/>
              <a:ea typeface="MS PGothic" pitchFamily="34" charset="-128"/>
              <a:sym typeface="Wingdings" pitchFamily="2" charset="2"/>
            </a:endParaRPr>
          </a:p>
          <a:p>
            <a:pPr defTabSz="912813">
              <a:defRPr/>
            </a:pPr>
            <a:r>
              <a:rPr lang="fr-FR" sz="1100" b="1" u="sng" dirty="0">
                <a:latin typeface="+mj-lt"/>
                <a:ea typeface="MS PGothic" pitchFamily="34" charset="-128"/>
              </a:rPr>
              <a:t>PERIODE INEDITE:</a:t>
            </a:r>
          </a:p>
          <a:p>
            <a:pPr defTabSz="912813">
              <a:defRPr/>
            </a:pPr>
            <a:r>
              <a:rPr lang="fr-FR" sz="1100" dirty="0">
                <a:latin typeface="+mj-lt"/>
                <a:ea typeface="MS PGothic" pitchFamily="34" charset="-128"/>
              </a:rPr>
              <a:t>Des sujets sont sur la table aujourd’hui alors qu’il était impossible d’en parler lors de la décennie précédente (ex. à venir sur la fiscalité et sur </a:t>
            </a:r>
            <a:r>
              <a:rPr lang="fr-FR" sz="1100" dirty="0" err="1">
                <a:latin typeface="+mj-lt"/>
                <a:ea typeface="MS PGothic" pitchFamily="34" charset="-128"/>
              </a:rPr>
              <a:t>Solva</a:t>
            </a:r>
            <a:r>
              <a:rPr lang="fr-FR" sz="1100" dirty="0">
                <a:latin typeface="+mj-lt"/>
                <a:ea typeface="MS PGothic" pitchFamily="34" charset="-128"/>
              </a:rPr>
              <a:t> II)</a:t>
            </a:r>
          </a:p>
        </p:txBody>
      </p:sp>
    </p:spTree>
    <p:extLst>
      <p:ext uri="{BB962C8B-B14F-4D97-AF65-F5344CB8AC3E}">
        <p14:creationId xmlns:p14="http://schemas.microsoft.com/office/powerpoint/2010/main" val="4016188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Arial" panose="020B0604020202020204" pitchFamily="34" charset="0"/>
            </a:endParaRPr>
          </a:p>
        </p:txBody>
      </p:sp>
    </p:spTree>
    <p:extLst>
      <p:ext uri="{BB962C8B-B14F-4D97-AF65-F5344CB8AC3E}">
        <p14:creationId xmlns:p14="http://schemas.microsoft.com/office/powerpoint/2010/main" val="39190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b="1">
                <a:solidFill>
                  <a:schemeClr val="tx1"/>
                </a:solidFill>
                <a:latin typeface="Arial" panose="020B0604020202020204" pitchFamily="34" charset="0"/>
                <a:ea typeface="ＭＳ Ｐゴシック" panose="020B0600070205080204" pitchFamily="34" charset="-128"/>
              </a:defRPr>
            </a:lvl1pPr>
            <a:lvl2pPr marL="742950" indent="-285750" defTabSz="950913">
              <a:defRPr b="1">
                <a:solidFill>
                  <a:schemeClr val="tx1"/>
                </a:solidFill>
                <a:latin typeface="Arial" panose="020B0604020202020204" pitchFamily="34" charset="0"/>
                <a:ea typeface="ＭＳ Ｐゴシック" panose="020B0600070205080204" pitchFamily="34" charset="-128"/>
              </a:defRPr>
            </a:lvl2pPr>
            <a:lvl3pPr marL="1143000" indent="-228600" defTabSz="950913">
              <a:defRPr b="1">
                <a:solidFill>
                  <a:schemeClr val="tx1"/>
                </a:solidFill>
                <a:latin typeface="Arial" panose="020B0604020202020204" pitchFamily="34" charset="0"/>
                <a:ea typeface="ＭＳ Ｐゴシック" panose="020B0600070205080204" pitchFamily="34" charset="-128"/>
              </a:defRPr>
            </a:lvl3pPr>
            <a:lvl4pPr marL="1600200" indent="-228600" defTabSz="950913">
              <a:defRPr b="1">
                <a:solidFill>
                  <a:schemeClr val="tx1"/>
                </a:solidFill>
                <a:latin typeface="Arial" panose="020B0604020202020204" pitchFamily="34" charset="0"/>
                <a:ea typeface="ＭＳ Ｐゴシック" panose="020B0600070205080204" pitchFamily="34" charset="-128"/>
              </a:defRPr>
            </a:lvl4pPr>
            <a:lvl5pPr marL="2057400" indent="-228600" defTabSz="950913">
              <a:defRPr b="1">
                <a:solidFill>
                  <a:schemeClr val="tx1"/>
                </a:solidFill>
                <a:latin typeface="Arial" panose="020B0604020202020204" pitchFamily="34" charset="0"/>
                <a:ea typeface="ＭＳ Ｐゴシック" panose="020B0600070205080204" pitchFamily="34" charset="-128"/>
              </a:defRPr>
            </a:lvl5pPr>
            <a:lvl6pPr marL="25146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D7020954-84BF-46BE-9D69-4F7144F0F8F7}" type="slidenum">
              <a:rPr lang="en-US" altLang="en-US" b="0" smtClean="0">
                <a:solidFill>
                  <a:srgbClr val="000000"/>
                </a:solidFill>
              </a:rPr>
              <a:pPr/>
              <a:t>34</a:t>
            </a:fld>
            <a:endParaRPr lang="sk-SK" altLang="en-US" b="0">
              <a:solidFill>
                <a:srgbClr val="000000"/>
              </a:solidFill>
            </a:endParaRPr>
          </a:p>
        </p:txBody>
      </p:sp>
    </p:spTree>
    <p:extLst>
      <p:ext uri="{BB962C8B-B14F-4D97-AF65-F5344CB8AC3E}">
        <p14:creationId xmlns:p14="http://schemas.microsoft.com/office/powerpoint/2010/main" val="44319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b="1">
                <a:solidFill>
                  <a:schemeClr val="tx1"/>
                </a:solidFill>
                <a:latin typeface="Arial" panose="020B0604020202020204" pitchFamily="34" charset="0"/>
                <a:ea typeface="ＭＳ Ｐゴシック" panose="020B0600070205080204" pitchFamily="34" charset="-128"/>
              </a:defRPr>
            </a:lvl1pPr>
            <a:lvl2pPr marL="742950" indent="-285750" defTabSz="950913">
              <a:defRPr b="1">
                <a:solidFill>
                  <a:schemeClr val="tx1"/>
                </a:solidFill>
                <a:latin typeface="Arial" panose="020B0604020202020204" pitchFamily="34" charset="0"/>
                <a:ea typeface="ＭＳ Ｐゴシック" panose="020B0600070205080204" pitchFamily="34" charset="-128"/>
              </a:defRPr>
            </a:lvl2pPr>
            <a:lvl3pPr marL="1143000" indent="-228600" defTabSz="950913">
              <a:defRPr b="1">
                <a:solidFill>
                  <a:schemeClr val="tx1"/>
                </a:solidFill>
                <a:latin typeface="Arial" panose="020B0604020202020204" pitchFamily="34" charset="0"/>
                <a:ea typeface="ＭＳ Ｐゴシック" panose="020B0600070205080204" pitchFamily="34" charset="-128"/>
              </a:defRPr>
            </a:lvl3pPr>
            <a:lvl4pPr marL="1600200" indent="-228600" defTabSz="950913">
              <a:defRPr b="1">
                <a:solidFill>
                  <a:schemeClr val="tx1"/>
                </a:solidFill>
                <a:latin typeface="Arial" panose="020B0604020202020204" pitchFamily="34" charset="0"/>
                <a:ea typeface="ＭＳ Ｐゴシック" panose="020B0600070205080204" pitchFamily="34" charset="-128"/>
              </a:defRPr>
            </a:lvl4pPr>
            <a:lvl5pPr marL="2057400" indent="-228600" defTabSz="950913">
              <a:defRPr b="1">
                <a:solidFill>
                  <a:schemeClr val="tx1"/>
                </a:solidFill>
                <a:latin typeface="Arial" panose="020B0604020202020204" pitchFamily="34" charset="0"/>
                <a:ea typeface="ＭＳ Ｐゴシック" panose="020B0600070205080204" pitchFamily="34" charset="-128"/>
              </a:defRPr>
            </a:lvl5pPr>
            <a:lvl6pPr marL="25146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6EE18A86-A32E-40DB-A523-637098BC0CD9}" type="slidenum">
              <a:rPr lang="en-US" altLang="en-US" b="0" smtClean="0">
                <a:solidFill>
                  <a:srgbClr val="000000"/>
                </a:solidFill>
              </a:rPr>
              <a:pPr/>
              <a:t>35</a:t>
            </a:fld>
            <a:endParaRPr lang="sk-SK" altLang="en-US" b="0">
              <a:solidFill>
                <a:srgbClr val="000000"/>
              </a:solidFill>
            </a:endParaRPr>
          </a:p>
        </p:txBody>
      </p:sp>
    </p:spTree>
    <p:extLst>
      <p:ext uri="{BB962C8B-B14F-4D97-AF65-F5344CB8AC3E}">
        <p14:creationId xmlns:p14="http://schemas.microsoft.com/office/powerpoint/2010/main" val="1336543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e l'image des diapositives 1"/>
          <p:cNvSpPr>
            <a:spLocks noGrp="1" noRot="1" noChangeAspect="1" noTextEdit="1"/>
          </p:cNvSpPr>
          <p:nvPr>
            <p:ph type="sldImg"/>
          </p:nvPr>
        </p:nvSpPr>
        <p:spPr>
          <a:ln/>
        </p:spPr>
      </p:sp>
      <p:sp>
        <p:nvSpPr>
          <p:cNvPr id="41987" name="Espace réservé des commentaires 2"/>
          <p:cNvSpPr>
            <a:spLocks noGrp="1"/>
          </p:cNvSpPr>
          <p:nvPr>
            <p:ph type="body" idx="1"/>
          </p:nvPr>
        </p:nvSpPr>
        <p:spPr/>
        <p:txBody>
          <a:bodyPr/>
          <a:lstStyle/>
          <a:p>
            <a:pPr>
              <a:defRPr/>
            </a:pPr>
            <a:r>
              <a:rPr lang="fr-FR" altLang="en-US" sz="1100" b="1" dirty="0">
                <a:latin typeface="+mn-lt"/>
                <a:ea typeface="MS PGothic" pitchFamily="34" charset="-128"/>
              </a:rPr>
              <a:t>Alain</a:t>
            </a:r>
          </a:p>
        </p:txBody>
      </p:sp>
      <p:sp>
        <p:nvSpPr>
          <p:cNvPr id="11674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0913">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0913">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0913">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0913">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091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23730FB-E04D-4A2F-B7C8-0C14CB9967D5}" type="slidenum">
              <a:rPr lang="fr-FR" altLang="en-US" smtClean="0">
                <a:solidFill>
                  <a:srgbClr val="000000"/>
                </a:solidFill>
              </a:rPr>
              <a:pPr>
                <a:spcBef>
                  <a:spcPct val="0"/>
                </a:spcBef>
              </a:pPr>
              <a:t>37</a:t>
            </a:fld>
            <a:endParaRPr lang="fr-FR" altLang="en-US">
              <a:solidFill>
                <a:srgbClr val="000000"/>
              </a:solidFill>
            </a:endParaRPr>
          </a:p>
        </p:txBody>
      </p:sp>
    </p:spTree>
    <p:extLst>
      <p:ext uri="{BB962C8B-B14F-4D97-AF65-F5344CB8AC3E}">
        <p14:creationId xmlns:p14="http://schemas.microsoft.com/office/powerpoint/2010/main" val="191429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b="1">
                <a:latin typeface="Calibri" panose="020F0502020204030204" pitchFamily="34" charset="0"/>
              </a:rPr>
              <a:t>Alain</a:t>
            </a:r>
          </a:p>
        </p:txBody>
      </p:sp>
    </p:spTree>
    <p:extLst>
      <p:ext uri="{BB962C8B-B14F-4D97-AF65-F5344CB8AC3E}">
        <p14:creationId xmlns:p14="http://schemas.microsoft.com/office/powerpoint/2010/main" val="4105872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lIns="94594" tIns="47298" rIns="94594" bIns="47298"/>
          <a:lstStyle/>
          <a:p>
            <a:pPr defTabSz="912813">
              <a:lnSpc>
                <a:spcPct val="90000"/>
              </a:lnSpc>
              <a:defRPr/>
            </a:pPr>
            <a:r>
              <a:rPr lang="fr-FR" sz="1100" b="1" dirty="0">
                <a:latin typeface="+mn-lt"/>
                <a:ea typeface="MS PGothic" pitchFamily="34" charset="-128"/>
              </a:rPr>
              <a:t>Alain</a:t>
            </a:r>
          </a:p>
        </p:txBody>
      </p:sp>
    </p:spTree>
    <p:extLst>
      <p:ext uri="{BB962C8B-B14F-4D97-AF65-F5344CB8AC3E}">
        <p14:creationId xmlns:p14="http://schemas.microsoft.com/office/powerpoint/2010/main" val="4173424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a:ln/>
        </p:spPr>
      </p:sp>
      <p:sp>
        <p:nvSpPr>
          <p:cNvPr id="39939" name="Rectangle 3"/>
          <p:cNvSpPr>
            <a:spLocks noGrp="1"/>
          </p:cNvSpPr>
          <p:nvPr>
            <p:ph type="body" idx="1"/>
          </p:nvPr>
        </p:nvSpPr>
        <p:spPr/>
        <p:txBody>
          <a:bodyPr/>
          <a:lstStyle/>
          <a:p>
            <a:pPr defTabSz="946150">
              <a:defRPr/>
            </a:pPr>
            <a:r>
              <a:rPr lang="fr-BE" altLang="fr-FR" sz="1100" b="1" dirty="0">
                <a:latin typeface="+mn-lt"/>
                <a:ea typeface="MS PGothic" pitchFamily="34" charset="-128"/>
              </a:rPr>
              <a:t>Alain</a:t>
            </a:r>
          </a:p>
          <a:p>
            <a:pPr defTabSz="946150">
              <a:defRPr/>
            </a:pPr>
            <a:endParaRPr lang="en-GB" altLang="fr-FR" sz="1100" dirty="0">
              <a:latin typeface="+mn-lt"/>
              <a:ea typeface="MS PGothic" pitchFamily="34" charset="-128"/>
            </a:endParaRPr>
          </a:p>
        </p:txBody>
      </p:sp>
    </p:spTree>
    <p:extLst>
      <p:ext uri="{BB962C8B-B14F-4D97-AF65-F5344CB8AC3E}">
        <p14:creationId xmlns:p14="http://schemas.microsoft.com/office/powerpoint/2010/main" val="892577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a:ln/>
        </p:spPr>
      </p:sp>
      <p:sp>
        <p:nvSpPr>
          <p:cNvPr id="901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ndParaRPr>
          </a:p>
        </p:txBody>
      </p:sp>
      <p:sp>
        <p:nvSpPr>
          <p:cNvPr id="9011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b="1">
                <a:solidFill>
                  <a:schemeClr val="tx1"/>
                </a:solidFill>
                <a:latin typeface="Arial" panose="020B0604020202020204" pitchFamily="34" charset="0"/>
                <a:ea typeface="ＭＳ Ｐゴシック" panose="020B0600070205080204" pitchFamily="34" charset="-128"/>
              </a:defRPr>
            </a:lvl1pPr>
            <a:lvl2pPr marL="742950" indent="-285750" defTabSz="950913">
              <a:defRPr b="1">
                <a:solidFill>
                  <a:schemeClr val="tx1"/>
                </a:solidFill>
                <a:latin typeface="Arial" panose="020B0604020202020204" pitchFamily="34" charset="0"/>
                <a:ea typeface="ＭＳ Ｐゴシック" panose="020B0600070205080204" pitchFamily="34" charset="-128"/>
              </a:defRPr>
            </a:lvl2pPr>
            <a:lvl3pPr marL="1143000" indent="-228600" defTabSz="950913">
              <a:defRPr b="1">
                <a:solidFill>
                  <a:schemeClr val="tx1"/>
                </a:solidFill>
                <a:latin typeface="Arial" panose="020B0604020202020204" pitchFamily="34" charset="0"/>
                <a:ea typeface="ＭＳ Ｐゴシック" panose="020B0600070205080204" pitchFamily="34" charset="-128"/>
              </a:defRPr>
            </a:lvl3pPr>
            <a:lvl4pPr marL="1600200" indent="-228600" defTabSz="950913">
              <a:defRPr b="1">
                <a:solidFill>
                  <a:schemeClr val="tx1"/>
                </a:solidFill>
                <a:latin typeface="Arial" panose="020B0604020202020204" pitchFamily="34" charset="0"/>
                <a:ea typeface="ＭＳ Ｐゴシック" panose="020B0600070205080204" pitchFamily="34" charset="-128"/>
              </a:defRPr>
            </a:lvl4pPr>
            <a:lvl5pPr marL="2057400" indent="-228600" defTabSz="950913">
              <a:defRPr b="1">
                <a:solidFill>
                  <a:schemeClr val="tx1"/>
                </a:solidFill>
                <a:latin typeface="Arial" panose="020B0604020202020204" pitchFamily="34" charset="0"/>
                <a:ea typeface="ＭＳ Ｐゴシック" panose="020B0600070205080204" pitchFamily="34" charset="-128"/>
              </a:defRPr>
            </a:lvl5pPr>
            <a:lvl6pPr marL="25146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638C7ACB-53BF-4491-9FB5-1A9EA11E8EBC}" type="slidenum">
              <a:rPr lang="fr-FR" altLang="fr-FR" b="0" smtClean="0">
                <a:solidFill>
                  <a:srgbClr val="000000"/>
                </a:solidFill>
                <a:latin typeface="Calibri" panose="020F0502020204030204" pitchFamily="34" charset="0"/>
              </a:rPr>
              <a:pPr/>
              <a:t>16</a:t>
            </a:fld>
            <a:endParaRPr lang="fr-FR" altLang="fr-FR" b="0">
              <a:solidFill>
                <a:srgbClr val="000000"/>
              </a:solidFill>
              <a:latin typeface="Calibri" panose="020F0502020204030204" pitchFamily="34" charset="0"/>
            </a:endParaRPr>
          </a:p>
        </p:txBody>
      </p:sp>
    </p:spTree>
    <p:extLst>
      <p:ext uri="{BB962C8B-B14F-4D97-AF65-F5344CB8AC3E}">
        <p14:creationId xmlns:p14="http://schemas.microsoft.com/office/powerpoint/2010/main" val="438214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lIns="94594" tIns="47298" rIns="94594" bIns="47298"/>
          <a:lstStyle/>
          <a:p>
            <a:pPr defTabSz="912813">
              <a:defRPr/>
            </a:pPr>
            <a:r>
              <a:rPr lang="fr-FR" sz="1100" b="1" dirty="0">
                <a:latin typeface="+mn-lt"/>
                <a:ea typeface="MS PGothic" pitchFamily="34" charset="-128"/>
              </a:rPr>
              <a:t>Julie</a:t>
            </a:r>
          </a:p>
          <a:p>
            <a:pPr defTabSz="912813">
              <a:defRPr/>
            </a:pPr>
            <a:endParaRPr lang="fr-FR" sz="1100" dirty="0">
              <a:latin typeface="+mn-lt"/>
              <a:ea typeface="MS PGothic" pitchFamily="34" charset="-128"/>
            </a:endParaRPr>
          </a:p>
          <a:p>
            <a:pPr defTabSz="912813">
              <a:defRPr/>
            </a:pPr>
            <a:r>
              <a:rPr lang="fr-FR" sz="1100" dirty="0">
                <a:latin typeface="+mn-lt"/>
                <a:ea typeface="MS PGothic" pitchFamily="34" charset="-128"/>
              </a:rPr>
              <a:t>Critères de définition de l</a:t>
            </a:r>
            <a:r>
              <a:rPr lang="fr-FR" altLang="fr-FR" sz="1100" dirty="0">
                <a:latin typeface="+mn-lt"/>
                <a:ea typeface="MS PGothic" pitchFamily="34" charset="-128"/>
              </a:rPr>
              <a:t>’</a:t>
            </a:r>
            <a:r>
              <a:rPr lang="fr-FR" sz="1100" dirty="0">
                <a:latin typeface="+mn-lt"/>
                <a:ea typeface="MS PGothic" pitchFamily="34" charset="-128"/>
              </a:rPr>
              <a:t>entreprise sociale par la Commission;</a:t>
            </a:r>
          </a:p>
          <a:p>
            <a:pPr marL="798513" lvl="1" indent="-249238" defTabSz="912813">
              <a:lnSpc>
                <a:spcPct val="90000"/>
              </a:lnSpc>
              <a:buClr>
                <a:srgbClr val="6AA517"/>
              </a:buClr>
              <a:buSzPct val="125000"/>
              <a:buFont typeface="Wingdings" pitchFamily="2" charset="2"/>
              <a:buChar char="§"/>
              <a:defRPr/>
            </a:pPr>
            <a:r>
              <a:rPr lang="fr-FR" altLang="ja-JP" sz="1100" dirty="0">
                <a:latin typeface="+mn-lt"/>
                <a:ea typeface="MS PGothic" pitchFamily="34" charset="-128"/>
              </a:rPr>
              <a:t>dont la mission première est d’intérêt sociétal</a:t>
            </a:r>
          </a:p>
          <a:p>
            <a:pPr marL="798513" lvl="1" indent="-249238" defTabSz="912813">
              <a:lnSpc>
                <a:spcPct val="90000"/>
              </a:lnSpc>
              <a:buClr>
                <a:srgbClr val="6AA517"/>
              </a:buClr>
              <a:buSzPct val="125000"/>
              <a:buFont typeface="Wingdings" pitchFamily="2" charset="2"/>
              <a:buChar char="§"/>
              <a:defRPr/>
            </a:pPr>
            <a:r>
              <a:rPr lang="fr-FR" altLang="ja-JP" sz="1100" dirty="0">
                <a:latin typeface="+mn-lt"/>
                <a:ea typeface="MS PGothic" pitchFamily="34" charset="-128"/>
              </a:rPr>
              <a:t>lucrativité nulle ou limitée</a:t>
            </a:r>
          </a:p>
          <a:p>
            <a:pPr marL="798513" lvl="1" indent="-249238" defTabSz="912813">
              <a:lnSpc>
                <a:spcPct val="90000"/>
              </a:lnSpc>
              <a:buClr>
                <a:srgbClr val="6AA517"/>
              </a:buClr>
              <a:buSzPct val="125000"/>
              <a:buFont typeface="Wingdings" pitchFamily="2" charset="2"/>
              <a:buChar char="§"/>
              <a:defRPr/>
            </a:pPr>
            <a:r>
              <a:rPr lang="fr-FR" altLang="ja-JP" sz="1100" dirty="0">
                <a:latin typeface="+mn-lt"/>
                <a:ea typeface="MS PGothic" pitchFamily="34" charset="-128"/>
              </a:rPr>
              <a:t>gouvernance démocratique ou participative</a:t>
            </a:r>
          </a:p>
          <a:p>
            <a:pPr defTabSz="912813">
              <a:defRPr/>
            </a:pPr>
            <a:endParaRPr lang="fr-FR" sz="1100" dirty="0">
              <a:latin typeface="+mn-lt"/>
              <a:ea typeface="MS PGothic" pitchFamily="34" charset="-128"/>
            </a:endParaRPr>
          </a:p>
          <a:p>
            <a:pPr defTabSz="912813">
              <a:defRPr/>
            </a:pPr>
            <a:r>
              <a:rPr lang="fr-FR" sz="1100" dirty="0">
                <a:latin typeface="+mn-lt"/>
                <a:ea typeface="MS PGothic" pitchFamily="34" charset="-128"/>
              </a:rPr>
              <a:t>Première manifestation de </a:t>
            </a:r>
            <a:r>
              <a:rPr lang="fr-FR" sz="1100" b="1" dirty="0">
                <a:latin typeface="+mn-lt"/>
                <a:ea typeface="MS PGothic" pitchFamily="34" charset="-128"/>
              </a:rPr>
              <a:t>logique de modèle </a:t>
            </a:r>
            <a:r>
              <a:rPr lang="fr-FR" sz="1100" dirty="0">
                <a:latin typeface="+mn-lt"/>
                <a:ea typeface="MS PGothic" pitchFamily="34" charset="-128"/>
              </a:rPr>
              <a:t>(Vs logique d</a:t>
            </a:r>
            <a:r>
              <a:rPr lang="fr-FR" altLang="fr-FR" sz="1100" dirty="0">
                <a:latin typeface="+mn-lt"/>
                <a:ea typeface="MS PGothic" pitchFamily="34" charset="-128"/>
              </a:rPr>
              <a:t>’</a:t>
            </a:r>
            <a:r>
              <a:rPr lang="fr-FR" sz="1100" dirty="0">
                <a:latin typeface="+mn-lt"/>
                <a:ea typeface="MS PGothic" pitchFamily="34" charset="-128"/>
              </a:rPr>
              <a:t>activité) depuis fort longtemps!</a:t>
            </a:r>
          </a:p>
          <a:p>
            <a:pPr defTabSz="912813">
              <a:defRPr/>
            </a:pPr>
            <a:endParaRPr lang="fr-FR" altLang="ja-JP" sz="1100" dirty="0">
              <a:latin typeface="+mn-lt"/>
              <a:ea typeface="MS PGothic" pitchFamily="34" charset="-128"/>
            </a:endParaRPr>
          </a:p>
          <a:p>
            <a:pPr defTabSz="912813">
              <a:defRPr/>
            </a:pPr>
            <a:r>
              <a:rPr lang="fr-FR" altLang="ja-JP" sz="1100" dirty="0">
                <a:latin typeface="+mn-lt"/>
                <a:ea typeface="MS PGothic" pitchFamily="34" charset="-128"/>
              </a:rPr>
              <a:t>Le double enjeu porte à la fois sur le fond et sur le calendrier:</a:t>
            </a:r>
          </a:p>
          <a:p>
            <a:pPr marL="798513" lvl="1" indent="-249238" defTabSz="912813">
              <a:buClr>
                <a:srgbClr val="6AA517"/>
              </a:buClr>
              <a:buSzPct val="125000"/>
              <a:buFont typeface="Wingdings" pitchFamily="2" charset="2"/>
              <a:buChar char="§"/>
              <a:defRPr/>
            </a:pPr>
            <a:r>
              <a:rPr lang="fr-FR" altLang="ja-JP" sz="1100" dirty="0">
                <a:latin typeface="+mn-lt"/>
                <a:ea typeface="MS PGothic" pitchFamily="34" charset="-128"/>
              </a:rPr>
              <a:t>mettre à jour la revendication mutualiste: FNMF-GEMA puis AIM-AMICE-etc.</a:t>
            </a:r>
          </a:p>
          <a:p>
            <a:pPr marL="798513" lvl="1" indent="-249238" defTabSz="912813">
              <a:buClr>
                <a:srgbClr val="6AA517"/>
              </a:buClr>
              <a:buSzPct val="125000"/>
              <a:buFont typeface="Wingdings" pitchFamily="2" charset="2"/>
              <a:buChar char="§"/>
              <a:defRPr/>
            </a:pPr>
            <a:r>
              <a:rPr lang="fr-FR" altLang="ja-JP" sz="1100" dirty="0">
                <a:latin typeface="+mn-lt"/>
                <a:ea typeface="MS PGothic" pitchFamily="34" charset="-128"/>
              </a:rPr>
              <a:t>saisir l’opportunité du GECES</a:t>
            </a:r>
          </a:p>
          <a:p>
            <a:pPr defTabSz="912813">
              <a:buFontTx/>
              <a:buChar char="-"/>
              <a:defRPr/>
            </a:pPr>
            <a:endParaRPr lang="fr-FR" sz="1100" dirty="0">
              <a:latin typeface="+mn-lt"/>
              <a:ea typeface="MS PGothic" pitchFamily="34" charset="-128"/>
            </a:endParaRPr>
          </a:p>
        </p:txBody>
      </p:sp>
    </p:spTree>
    <p:extLst>
      <p:ext uri="{BB962C8B-B14F-4D97-AF65-F5344CB8AC3E}">
        <p14:creationId xmlns:p14="http://schemas.microsoft.com/office/powerpoint/2010/main" val="2825210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5CD173E-EBA1-451B-9F8A-285955E2C39F}" type="slidenum">
              <a:rPr lang="fr-FR" smtClean="0">
                <a:solidFill>
                  <a:prstClr val="black"/>
                </a:solidFill>
              </a:rPr>
              <a:pPr/>
              <a:t>58</a:t>
            </a:fld>
            <a:endParaRPr lang="fr-FR" dirty="0">
              <a:solidFill>
                <a:prstClr val="black"/>
              </a:solidFill>
            </a:endParaRPr>
          </a:p>
        </p:txBody>
      </p:sp>
    </p:spTree>
    <p:extLst>
      <p:ext uri="{BB962C8B-B14F-4D97-AF65-F5344CB8AC3E}">
        <p14:creationId xmlns:p14="http://schemas.microsoft.com/office/powerpoint/2010/main" val="92383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1250" name="Shape 68"/>
          <p:cNvSpPr>
            <a:spLocks noGrp="1" noRot="1" noChangeAspect="1" noTextEdit="1"/>
          </p:cNvSpPr>
          <p:nvPr>
            <p:ph type="sldImg" idx="2"/>
          </p:nvPr>
        </p:nvSpPr>
        <p:spPr>
          <a:xfrm>
            <a:off x="1004888" y="685800"/>
            <a:ext cx="4848225"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
        <p:nvSpPr>
          <p:cNvPr id="181251" name="Shape 69"/>
          <p:cNvSpPr>
            <a:spLocks noGrp="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976913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ln/>
        </p:spPr>
      </p:sp>
      <p:sp>
        <p:nvSpPr>
          <p:cNvPr id="9216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ndParaRPr>
          </a:p>
        </p:txBody>
      </p:sp>
      <p:sp>
        <p:nvSpPr>
          <p:cNvPr id="9216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b="1">
                <a:solidFill>
                  <a:schemeClr val="tx1"/>
                </a:solidFill>
                <a:latin typeface="Arial" panose="020B0604020202020204" pitchFamily="34" charset="0"/>
                <a:ea typeface="ＭＳ Ｐゴシック" panose="020B0600070205080204" pitchFamily="34" charset="-128"/>
              </a:defRPr>
            </a:lvl1pPr>
            <a:lvl2pPr marL="742950" indent="-285750" defTabSz="950913">
              <a:defRPr b="1">
                <a:solidFill>
                  <a:schemeClr val="tx1"/>
                </a:solidFill>
                <a:latin typeface="Arial" panose="020B0604020202020204" pitchFamily="34" charset="0"/>
                <a:ea typeface="ＭＳ Ｐゴシック" panose="020B0600070205080204" pitchFamily="34" charset="-128"/>
              </a:defRPr>
            </a:lvl2pPr>
            <a:lvl3pPr marL="1143000" indent="-228600" defTabSz="950913">
              <a:defRPr b="1">
                <a:solidFill>
                  <a:schemeClr val="tx1"/>
                </a:solidFill>
                <a:latin typeface="Arial" panose="020B0604020202020204" pitchFamily="34" charset="0"/>
                <a:ea typeface="ＭＳ Ｐゴシック" panose="020B0600070205080204" pitchFamily="34" charset="-128"/>
              </a:defRPr>
            </a:lvl3pPr>
            <a:lvl4pPr marL="1600200" indent="-228600" defTabSz="950913">
              <a:defRPr b="1">
                <a:solidFill>
                  <a:schemeClr val="tx1"/>
                </a:solidFill>
                <a:latin typeface="Arial" panose="020B0604020202020204" pitchFamily="34" charset="0"/>
                <a:ea typeface="ＭＳ Ｐゴシック" panose="020B0600070205080204" pitchFamily="34" charset="-128"/>
              </a:defRPr>
            </a:lvl4pPr>
            <a:lvl5pPr marL="2057400" indent="-228600" defTabSz="950913">
              <a:defRPr b="1">
                <a:solidFill>
                  <a:schemeClr val="tx1"/>
                </a:solidFill>
                <a:latin typeface="Arial" panose="020B0604020202020204" pitchFamily="34" charset="0"/>
                <a:ea typeface="ＭＳ Ｐゴシック" panose="020B0600070205080204" pitchFamily="34" charset="-128"/>
              </a:defRPr>
            </a:lvl5pPr>
            <a:lvl6pPr marL="25146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50913"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fld id="{B64907DA-3E77-4904-A272-C0B2503450A6}" type="slidenum">
              <a:rPr lang="fr-FR" altLang="fr-FR" b="0" smtClean="0">
                <a:solidFill>
                  <a:srgbClr val="000000"/>
                </a:solidFill>
                <a:latin typeface="Calibri" panose="020F0502020204030204" pitchFamily="34" charset="0"/>
              </a:rPr>
              <a:pPr/>
              <a:t>17</a:t>
            </a:fld>
            <a:endParaRPr lang="fr-FR" altLang="fr-FR" b="0">
              <a:solidFill>
                <a:srgbClr val="000000"/>
              </a:solidFill>
              <a:latin typeface="Calibri" panose="020F0502020204030204" pitchFamily="34" charset="0"/>
            </a:endParaRPr>
          </a:p>
        </p:txBody>
      </p:sp>
    </p:spTree>
    <p:extLst>
      <p:ext uri="{BB962C8B-B14F-4D97-AF65-F5344CB8AC3E}">
        <p14:creationId xmlns:p14="http://schemas.microsoft.com/office/powerpoint/2010/main" val="74492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1100" b="1">
                <a:latin typeface="Calibri" panose="020F0502020204030204" pitchFamily="34" charset="0"/>
              </a:rPr>
              <a:t>30 minutes</a:t>
            </a:r>
          </a:p>
        </p:txBody>
      </p:sp>
    </p:spTree>
    <p:extLst>
      <p:ext uri="{BB962C8B-B14F-4D97-AF65-F5344CB8AC3E}">
        <p14:creationId xmlns:p14="http://schemas.microsoft.com/office/powerpoint/2010/main" val="360473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b="1">
                <a:latin typeface="Calibri" panose="020F0502020204030204" pitchFamily="34" charset="0"/>
              </a:rPr>
              <a:t>Alain</a:t>
            </a:r>
          </a:p>
          <a:p>
            <a:r>
              <a:rPr lang="en-GB" altLang="en-US" sz="1100">
                <a:latin typeface="Calibri" panose="020F0502020204030204" pitchFamily="34" charset="0"/>
              </a:rPr>
              <a:t>Sources: études Panteia nov 2011 et nov 2012</a:t>
            </a:r>
          </a:p>
          <a:p>
            <a:endParaRPr lang="en-GB" altLang="en-US" sz="1100">
              <a:latin typeface="Calibri" panose="020F0502020204030204" pitchFamily="34" charset="0"/>
            </a:endParaRPr>
          </a:p>
        </p:txBody>
      </p:sp>
    </p:spTree>
    <p:extLst>
      <p:ext uri="{BB962C8B-B14F-4D97-AF65-F5344CB8AC3E}">
        <p14:creationId xmlns:p14="http://schemas.microsoft.com/office/powerpoint/2010/main" val="148072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sz="1100" b="1">
                <a:latin typeface="Calibri" panose="020F0502020204030204" pitchFamily="34" charset="0"/>
              </a:rPr>
              <a:t>Alain</a:t>
            </a:r>
          </a:p>
        </p:txBody>
      </p:sp>
    </p:spTree>
    <p:extLst>
      <p:ext uri="{BB962C8B-B14F-4D97-AF65-F5344CB8AC3E}">
        <p14:creationId xmlns:p14="http://schemas.microsoft.com/office/powerpoint/2010/main" val="4263673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b="1">
                <a:latin typeface="Calibri" panose="020F0502020204030204" pitchFamily="34" charset="0"/>
              </a:rPr>
              <a:t>Julie</a:t>
            </a:r>
          </a:p>
        </p:txBody>
      </p:sp>
    </p:spTree>
    <p:extLst>
      <p:ext uri="{BB962C8B-B14F-4D97-AF65-F5344CB8AC3E}">
        <p14:creationId xmlns:p14="http://schemas.microsoft.com/office/powerpoint/2010/main" val="316156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4" tIns="47307" rIns="94614" bIns="47307"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fontAlgn="base">
              <a:spcBef>
                <a:spcPct val="0"/>
              </a:spcBef>
              <a:spcAft>
                <a:spcPct val="0"/>
              </a:spcAft>
            </a:pPr>
            <a:fld id="{E76F3397-9B48-4636-90B7-0E743DD1854B}" type="slidenum">
              <a:rPr lang="fr-FR" altLang="en-US" sz="1800" b="1" smtClean="0">
                <a:solidFill>
                  <a:srgbClr val="000000"/>
                </a:solidFill>
                <a:latin typeface="Trebuchet MS" panose="020B0603020202020204" pitchFamily="34" charset="0"/>
                <a:sym typeface="Trebuchet MS" panose="020B0603020202020204" pitchFamily="34" charset="0"/>
              </a:rPr>
              <a:pPr algn="r" fontAlgn="base">
                <a:spcBef>
                  <a:spcPct val="0"/>
                </a:spcBef>
                <a:spcAft>
                  <a:spcPct val="0"/>
                </a:spcAft>
              </a:pPr>
              <a:t>23</a:t>
            </a:fld>
            <a:endParaRPr lang="fr-FR" altLang="en-US" sz="1800" b="1">
              <a:solidFill>
                <a:srgbClr val="000000"/>
              </a:solidFill>
              <a:latin typeface="Trebuchet MS" panose="020B0603020202020204" pitchFamily="34" charset="0"/>
              <a:sym typeface="Trebuchet MS" panose="020B0603020202020204" pitchFamily="34" charset="0"/>
            </a:endParaRPr>
          </a:p>
        </p:txBody>
      </p:sp>
      <p:sp>
        <p:nvSpPr>
          <p:cNvPr id="93187" name="Rectangle 2"/>
          <p:cNvSpPr>
            <a:spLocks noGrp="1" noRot="1" noChangeAspect="1" noChangeArrowheads="1" noTextEdit="1"/>
          </p:cNvSpPr>
          <p:nvPr>
            <p:ph type="sldImg"/>
          </p:nvPr>
        </p:nvSpPr>
        <p:spPr>
          <a:xfrm>
            <a:off x="839788" y="768350"/>
            <a:ext cx="5426075" cy="3835400"/>
          </a:xfrm>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4" tIns="47307" rIns="94614" bIns="47307"/>
          <a:lstStyle/>
          <a:p>
            <a:pPr eaLnBrk="1" hangingPunct="1"/>
            <a:r>
              <a:rPr lang="fr-FR" altLang="en-US" sz="1100" b="1">
                <a:latin typeface="Calibri" panose="020F0502020204030204" pitchFamily="34" charset="0"/>
              </a:rPr>
              <a:t>Julie</a:t>
            </a:r>
          </a:p>
          <a:p>
            <a:pPr eaLnBrk="1" hangingPunct="1"/>
            <a:endParaRPr lang="fr-FR" altLang="en-US" sz="1100" b="1">
              <a:latin typeface="Calibri" panose="020F0502020204030204" pitchFamily="34" charset="0"/>
            </a:endParaRPr>
          </a:p>
          <a:p>
            <a:pPr eaLnBrk="1" hangingPunct="1"/>
            <a:r>
              <a:rPr lang="fr-FR" altLang="en-US" sz="1100" b="1">
                <a:latin typeface="Calibri" panose="020F0502020204030204" pitchFamily="34" charset="0"/>
              </a:rPr>
              <a:t>Conseil: NOUVEAUTE</a:t>
            </a:r>
          </a:p>
          <a:p>
            <a:pPr eaLnBrk="1" hangingPunct="1"/>
            <a:r>
              <a:rPr lang="fr-FR" altLang="en-US" sz="1100">
                <a:latin typeface="Calibri" panose="020F0502020204030204" pitchFamily="34" charset="0"/>
              </a:rPr>
              <a:t>Extension du vote à la double majorité (55% États représentant 65% de la population) + extension des coopérations renforcées</a:t>
            </a:r>
          </a:p>
          <a:p>
            <a:pPr eaLnBrk="1" hangingPunct="1"/>
            <a:endParaRPr lang="fr-FR" altLang="en-US" sz="1100">
              <a:latin typeface="Calibri" panose="020F0502020204030204" pitchFamily="34" charset="0"/>
            </a:endParaRPr>
          </a:p>
          <a:p>
            <a:pPr eaLnBrk="1" hangingPunct="1"/>
            <a:r>
              <a:rPr lang="fr-FR" altLang="en-US" sz="1100" b="1">
                <a:latin typeface="Calibri" panose="020F0502020204030204" pitchFamily="34" charset="0"/>
              </a:rPr>
              <a:t>Parlement </a:t>
            </a:r>
            <a:r>
              <a:rPr lang="fr-FR" altLang="en-US" sz="1100" b="1">
                <a:latin typeface="Calibri" panose="020F0502020204030204" pitchFamily="34" charset="0"/>
                <a:sym typeface="Wingdings" panose="05000000000000000000" pitchFamily="2" charset="2"/>
              </a:rPr>
              <a:t> Commission: </a:t>
            </a:r>
            <a:r>
              <a:rPr lang="fr-FR" altLang="en-US" sz="1100" b="1">
                <a:latin typeface="Calibri" panose="020F0502020204030204" pitchFamily="34" charset="0"/>
              </a:rPr>
              <a:t>NOUVEAUTE</a:t>
            </a:r>
          </a:p>
          <a:p>
            <a:pPr eaLnBrk="1" hangingPunct="1"/>
            <a:r>
              <a:rPr lang="fr-FR" altLang="en-US" sz="1100">
                <a:latin typeface="Calibri" panose="020F0502020204030204" pitchFamily="34" charset="0"/>
              </a:rPr>
              <a:t>Investiture du Président de la Commission et du collège par le Parlement.</a:t>
            </a:r>
          </a:p>
          <a:p>
            <a:pPr eaLnBrk="1" hangingPunct="1"/>
            <a:endParaRPr lang="fr-FR" altLang="en-US" sz="1100">
              <a:latin typeface="Calibri" panose="020F0502020204030204" pitchFamily="34" charset="0"/>
            </a:endParaRPr>
          </a:p>
          <a:p>
            <a:pPr eaLnBrk="1" hangingPunct="1"/>
            <a:r>
              <a:rPr lang="fr-FR" altLang="en-US" sz="1100" b="1">
                <a:latin typeface="Calibri" panose="020F0502020204030204" pitchFamily="34" charset="0"/>
              </a:rPr>
              <a:t>Parlement: NOUVEAUTE</a:t>
            </a:r>
          </a:p>
          <a:p>
            <a:pPr eaLnBrk="1" hangingPunct="1"/>
            <a:r>
              <a:rPr lang="fr-FR" altLang="en-US" sz="1100">
                <a:latin typeface="Calibri" panose="020F0502020204030204" pitchFamily="34" charset="0"/>
              </a:rPr>
              <a:t>Il devient, avec le Conseil des ministres, le législateur principal. Le nombre de députés est plafonné à 751.</a:t>
            </a:r>
          </a:p>
          <a:p>
            <a:pPr eaLnBrk="1" hangingPunct="1"/>
            <a:endParaRPr lang="fr-FR" altLang="en-US" sz="1100">
              <a:latin typeface="Calibri" panose="020F0502020204030204" pitchFamily="34" charset="0"/>
            </a:endParaRPr>
          </a:p>
        </p:txBody>
      </p:sp>
    </p:spTree>
    <p:extLst>
      <p:ext uri="{BB962C8B-B14F-4D97-AF65-F5344CB8AC3E}">
        <p14:creationId xmlns:p14="http://schemas.microsoft.com/office/powerpoint/2010/main" val="1532910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4" tIns="47307" rIns="94614" bIns="47307"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fontAlgn="base">
              <a:spcBef>
                <a:spcPct val="0"/>
              </a:spcBef>
              <a:spcAft>
                <a:spcPct val="0"/>
              </a:spcAft>
            </a:pPr>
            <a:fld id="{6DA1AD19-BDDE-45FE-9E61-9F8ACF251900}" type="slidenum">
              <a:rPr lang="fr-FR" altLang="en-US" sz="1800" b="1" smtClean="0">
                <a:solidFill>
                  <a:srgbClr val="000000"/>
                </a:solidFill>
                <a:latin typeface="Trebuchet MS" panose="020B0603020202020204" pitchFamily="34" charset="0"/>
                <a:sym typeface="Trebuchet MS" panose="020B0603020202020204" pitchFamily="34" charset="0"/>
              </a:rPr>
              <a:pPr algn="r" fontAlgn="base">
                <a:spcBef>
                  <a:spcPct val="0"/>
                </a:spcBef>
                <a:spcAft>
                  <a:spcPct val="0"/>
                </a:spcAft>
              </a:pPr>
              <a:t>24</a:t>
            </a:fld>
            <a:endParaRPr lang="fr-FR" altLang="en-US" sz="1800" b="1">
              <a:solidFill>
                <a:srgbClr val="000000"/>
              </a:solidFill>
              <a:latin typeface="Trebuchet MS" panose="020B0603020202020204" pitchFamily="34" charset="0"/>
              <a:sym typeface="Trebuchet MS" panose="020B0603020202020204" pitchFamily="34" charset="0"/>
            </a:endParaRPr>
          </a:p>
        </p:txBody>
      </p:sp>
      <p:sp>
        <p:nvSpPr>
          <p:cNvPr id="95235" name="Rectangle 2"/>
          <p:cNvSpPr>
            <a:spLocks noGrp="1" noRot="1" noChangeAspect="1" noChangeArrowheads="1" noTextEdit="1"/>
          </p:cNvSpPr>
          <p:nvPr>
            <p:ph type="sldImg"/>
          </p:nvPr>
        </p:nvSpPr>
        <p:spPr>
          <a:xfrm>
            <a:off x="839788" y="768350"/>
            <a:ext cx="5426075" cy="3835400"/>
          </a:xfrm>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614" tIns="47307" rIns="94614" bIns="47307"/>
          <a:lstStyle/>
          <a:p>
            <a:pPr eaLnBrk="1" hangingPunct="1"/>
            <a:r>
              <a:rPr lang="fr-FR" altLang="en-US" sz="1100" b="1">
                <a:latin typeface="Calibri" panose="020F0502020204030204" pitchFamily="34" charset="0"/>
              </a:rPr>
              <a:t>Julie</a:t>
            </a:r>
          </a:p>
        </p:txBody>
      </p:sp>
    </p:spTree>
    <p:extLst>
      <p:ext uri="{BB962C8B-B14F-4D97-AF65-F5344CB8AC3E}">
        <p14:creationId xmlns:p14="http://schemas.microsoft.com/office/powerpoint/2010/main" val="817361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7" y="2348401"/>
            <a:ext cx="9088041" cy="1620430"/>
          </a:xfrm>
          <a:prstGeom prst="rect">
            <a:avLst/>
          </a:prstGeom>
        </p:spPr>
        <p:txBody>
          <a:bodyPr lIns="104287" tIns="52144" rIns="104287" bIns="52144"/>
          <a:lstStyle/>
          <a:p>
            <a:r>
              <a:rPr lang="fr-FR"/>
              <a:t>Modifiez le style du titre</a:t>
            </a:r>
            <a:endParaRPr lang="fr-BE"/>
          </a:p>
        </p:txBody>
      </p:sp>
      <p:sp>
        <p:nvSpPr>
          <p:cNvPr id="3" name="Sous-titre 2"/>
          <p:cNvSpPr>
            <a:spLocks noGrp="1"/>
          </p:cNvSpPr>
          <p:nvPr>
            <p:ph type="subTitle" idx="1"/>
          </p:nvPr>
        </p:nvSpPr>
        <p:spPr>
          <a:xfrm>
            <a:off x="1603773" y="4283817"/>
            <a:ext cx="7484269" cy="1931917"/>
          </a:xfrm>
          <a:prstGeom prst="rect">
            <a:avLst/>
          </a:prstGeom>
        </p:spPr>
        <p:txBody>
          <a:bodyPr lIns="104287" tIns="52144" rIns="104287" bIns="52144"/>
          <a:lstStyle>
            <a:lvl1pPr marL="0" indent="0" algn="ctr">
              <a:buNone/>
              <a:defRPr>
                <a:solidFill>
                  <a:schemeClr val="tx1">
                    <a:tint val="75000"/>
                  </a:schemeClr>
                </a:solidFill>
              </a:defRPr>
            </a:lvl1pPr>
            <a:lvl2pPr marL="414863" indent="0" algn="ctr">
              <a:buNone/>
              <a:defRPr>
                <a:solidFill>
                  <a:schemeClr val="tx1">
                    <a:tint val="75000"/>
                  </a:schemeClr>
                </a:solidFill>
              </a:defRPr>
            </a:lvl2pPr>
            <a:lvl3pPr marL="829724" indent="0" algn="ctr">
              <a:buNone/>
              <a:defRPr>
                <a:solidFill>
                  <a:schemeClr val="tx1">
                    <a:tint val="75000"/>
                  </a:schemeClr>
                </a:solidFill>
              </a:defRPr>
            </a:lvl3pPr>
            <a:lvl4pPr marL="1244588" indent="0" algn="ctr">
              <a:buNone/>
              <a:defRPr>
                <a:solidFill>
                  <a:schemeClr val="tx1">
                    <a:tint val="75000"/>
                  </a:schemeClr>
                </a:solidFill>
              </a:defRPr>
            </a:lvl4pPr>
            <a:lvl5pPr marL="1659450" indent="0" algn="ctr">
              <a:buNone/>
              <a:defRPr>
                <a:solidFill>
                  <a:schemeClr val="tx1">
                    <a:tint val="75000"/>
                  </a:schemeClr>
                </a:solidFill>
              </a:defRPr>
            </a:lvl5pPr>
            <a:lvl6pPr marL="2074312" indent="0" algn="ctr">
              <a:buNone/>
              <a:defRPr>
                <a:solidFill>
                  <a:schemeClr val="tx1">
                    <a:tint val="75000"/>
                  </a:schemeClr>
                </a:solidFill>
              </a:defRPr>
            </a:lvl6pPr>
            <a:lvl7pPr marL="2489175" indent="0" algn="ctr">
              <a:buNone/>
              <a:defRPr>
                <a:solidFill>
                  <a:schemeClr val="tx1">
                    <a:tint val="75000"/>
                  </a:schemeClr>
                </a:solidFill>
              </a:defRPr>
            </a:lvl7pPr>
            <a:lvl8pPr marL="2904037" indent="0" algn="ctr">
              <a:buNone/>
              <a:defRPr>
                <a:solidFill>
                  <a:schemeClr val="tx1">
                    <a:tint val="75000"/>
                  </a:schemeClr>
                </a:solidFill>
              </a:defRPr>
            </a:lvl8pPr>
            <a:lvl9pPr marL="33189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92A43A0E-2EDB-4EF2-96FE-479E24EA3C27}" type="datetime1">
              <a:rPr lang="fr-FR" sz="1671" smtClean="0">
                <a:solidFill>
                  <a:prstClr val="black"/>
                </a:solidFill>
              </a:rPr>
              <a:pPr defTabSz="829724"/>
              <a:t>25/02/2019</a:t>
            </a:fld>
            <a:endParaRPr lang="fr-BE" sz="1671">
              <a:solidFill>
                <a:prstClr val="black"/>
              </a:solidFill>
            </a:endParaRPr>
          </a:p>
        </p:txBody>
      </p:sp>
      <p:sp>
        <p:nvSpPr>
          <p:cNvPr id="5" name="Espace réservé du pied de page 4"/>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194345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lIns="104287" tIns="52144" rIns="104287" bIns="52144"/>
          <a:lstStyle/>
          <a:p>
            <a:r>
              <a:rPr lang="fr-FR"/>
              <a:t>Modifiez le style du titre</a:t>
            </a:r>
            <a:endParaRPr lang="fr-BE"/>
          </a:p>
        </p:txBody>
      </p:sp>
      <p:sp>
        <p:nvSpPr>
          <p:cNvPr id="3" name="Espace réservé du texte vertical 2"/>
          <p:cNvSpPr>
            <a:spLocks noGrp="1"/>
          </p:cNvSpPr>
          <p:nvPr>
            <p:ph type="body" orient="vert" idx="1"/>
          </p:nvPr>
        </p:nvSpPr>
        <p:spPr>
          <a:xfrm>
            <a:off x="534591" y="1763926"/>
            <a:ext cx="9622632" cy="4989036"/>
          </a:xfrm>
          <a:prstGeom prst="rect">
            <a:avLst/>
          </a:prstGeom>
        </p:spPr>
        <p:txBody>
          <a:bodyPr vert="eaVert" lIns="104287" tIns="52144" rIns="104287" bIns="52144"/>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8BCF8D87-35AC-452A-BF04-4CB37B7016C8}" type="datetime1">
              <a:rPr lang="fr-FR" sz="1671" smtClean="0">
                <a:solidFill>
                  <a:prstClr val="black"/>
                </a:solidFill>
              </a:rPr>
              <a:pPr defTabSz="829724"/>
              <a:t>25/02/2019</a:t>
            </a:fld>
            <a:endParaRPr lang="fr-BE" sz="1671">
              <a:solidFill>
                <a:prstClr val="black"/>
              </a:solidFill>
            </a:endParaRPr>
          </a:p>
        </p:txBody>
      </p:sp>
      <p:sp>
        <p:nvSpPr>
          <p:cNvPr id="5" name="Espace réservé du pied de page 4"/>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11721314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302739"/>
            <a:ext cx="2405658" cy="6450223"/>
          </a:xfr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534591" y="302739"/>
            <a:ext cx="7038777" cy="6450223"/>
          </a:xfr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70C96532-77F4-431C-BD39-B056AC4BC288}" type="datetime1">
              <a:rPr lang="fr-FR" altLang="fr-FR"/>
              <a:pPr>
                <a:defRPr/>
              </a:pPr>
              <a:t>25/02/2019</a:t>
            </a:fld>
            <a:endParaRPr lang="fr-FR" altLang="fr-FR"/>
          </a:p>
        </p:txBody>
      </p:sp>
      <p:sp>
        <p:nvSpPr>
          <p:cNvPr id="5"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6"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95844D9F-9B56-45C0-AECB-01606057747D}" type="slidenum">
              <a:rPr lang="fr-FR" altLang="fr-FR"/>
              <a:pPr>
                <a:defRPr/>
              </a:pPr>
              <a:t>‹N°›</a:t>
            </a:fld>
            <a:endParaRPr lang="fr-FR" altLang="fr-FR"/>
          </a:p>
        </p:txBody>
      </p:sp>
    </p:spTree>
    <p:extLst>
      <p:ext uri="{BB962C8B-B14F-4D97-AF65-F5344CB8AC3E}">
        <p14:creationId xmlns:p14="http://schemas.microsoft.com/office/powerpoint/2010/main" val="26704853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Rubrique 1">
    <p:spTree>
      <p:nvGrpSpPr>
        <p:cNvPr id="1" name=""/>
        <p:cNvGrpSpPr/>
        <p:nvPr/>
      </p:nvGrpSpPr>
      <p:grpSpPr>
        <a:xfrm>
          <a:off x="0" y="0"/>
          <a:ext cx="0" cy="0"/>
          <a:chOff x="0" y="0"/>
          <a:chExt cx="0" cy="0"/>
        </a:xfrm>
      </p:grpSpPr>
      <p:sp>
        <p:nvSpPr>
          <p:cNvPr id="9" name="Rectangle à coins arrondis 8"/>
          <p:cNvSpPr/>
          <p:nvPr userDrawn="1"/>
        </p:nvSpPr>
        <p:spPr>
          <a:xfrm>
            <a:off x="-1484974" y="937961"/>
            <a:ext cx="11627347" cy="5543762"/>
          </a:xfrm>
          <a:prstGeom prst="roundRect">
            <a:avLst/>
          </a:prstGeom>
          <a:gradFill flip="none" rotWithShape="1">
            <a:gsLst>
              <a:gs pos="0">
                <a:srgbClr val="482683"/>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6" name="Slide Number Placeholder 5"/>
          <p:cNvSpPr txBox="1">
            <a:spLocks/>
          </p:cNvSpPr>
          <p:nvPr userDrawn="1"/>
        </p:nvSpPr>
        <p:spPr>
          <a:xfrm>
            <a:off x="9681563" y="7006700"/>
            <a:ext cx="467767" cy="403649"/>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BABCD677-CF65-4FF2-AD86-7F9447CDDE69}"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8" name="ZoneTexte 7"/>
          <p:cNvSpPr txBox="1">
            <a:spLocks noChangeArrowheads="1"/>
          </p:cNvSpPr>
          <p:nvPr userDrawn="1"/>
        </p:nvSpPr>
        <p:spPr bwMode="auto">
          <a:xfrm>
            <a:off x="8668536" y="7132694"/>
            <a:ext cx="184731" cy="41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534604" eaLnBrk="1" fontAlgn="base" hangingPunct="1">
              <a:spcBef>
                <a:spcPct val="0"/>
              </a:spcBef>
              <a:spcAft>
                <a:spcPct val="0"/>
              </a:spcAft>
              <a:defRPr/>
            </a:pPr>
            <a:endParaRPr lang="fr-FR" sz="2105" dirty="0">
              <a:solidFill>
                <a:prstClr val="black"/>
              </a:solidFill>
            </a:endParaRPr>
          </a:p>
        </p:txBody>
      </p:sp>
      <p:sp>
        <p:nvSpPr>
          <p:cNvPr id="2" name="Titre 1"/>
          <p:cNvSpPr>
            <a:spLocks noGrp="1"/>
          </p:cNvSpPr>
          <p:nvPr>
            <p:ph type="ctrTitle"/>
          </p:nvPr>
        </p:nvSpPr>
        <p:spPr>
          <a:xfrm>
            <a:off x="1536949" y="4187721"/>
            <a:ext cx="8620275" cy="316649"/>
          </a:xfrm>
          <a:prstGeom prst="rect">
            <a:avLst/>
          </a:prstGeom>
        </p:spPr>
        <p:txBody>
          <a:bodyPr/>
          <a:lstStyle>
            <a:lvl1pPr>
              <a:defRPr>
                <a:solidFill>
                  <a:schemeClr val="bg1"/>
                </a:solidFill>
              </a:defRPr>
            </a:lvl1pPr>
          </a:lstStyle>
          <a:p>
            <a:r>
              <a:rPr lang="fr-FR" dirty="0"/>
              <a:t>Cliquez et modifiez le titre</a:t>
            </a:r>
          </a:p>
        </p:txBody>
      </p:sp>
      <p:sp>
        <p:nvSpPr>
          <p:cNvPr id="3"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
        <p:nvSpPr>
          <p:cNvPr id="10"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16998745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Rubrique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nchorCtr="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5E4DFE5D-8A96-4962-AEB7-0F1DECC687C3}"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gradFill flip="none" rotWithShape="1">
            <a:gsLst>
              <a:gs pos="0">
                <a:srgbClr val="482683"/>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316649"/>
          </a:xfrm>
          <a:prstGeom prst="rect">
            <a:avLst/>
          </a:prstGeom>
        </p:spPr>
        <p:txBody>
          <a:bodyPr/>
          <a:lstStyle>
            <a:lvl1pPr>
              <a:defRPr>
                <a:solidFill>
                  <a:schemeClr val="bg1"/>
                </a:solidFill>
              </a:defRPr>
            </a:lvl1pPr>
          </a:lstStyle>
          <a:p>
            <a:r>
              <a:rPr lang="fr-FR" dirty="0"/>
              <a:t>Cliquez et modifiez le titre</a:t>
            </a:r>
          </a:p>
        </p:txBody>
      </p:sp>
      <p:sp>
        <p:nvSpPr>
          <p:cNvPr id="10"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38757962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Rubrique 3">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2DAD6F3D-837F-4245-827B-12A9861939B8}"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gradFill flip="none" rotWithShape="1">
            <a:gsLst>
              <a:gs pos="0">
                <a:srgbClr val="482683"/>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316649"/>
          </a:xfrm>
          <a:prstGeom prst="rect">
            <a:avLst/>
          </a:prstGeom>
        </p:spPr>
        <p:txBody>
          <a:bodyPr/>
          <a:lstStyle>
            <a:lvl1pPr>
              <a:defRPr>
                <a:solidFill>
                  <a:schemeClr val="bg1"/>
                </a:solidFill>
              </a:defRPr>
            </a:lvl1pPr>
          </a:lstStyle>
          <a:p>
            <a:r>
              <a:rPr lang="fr-FR" dirty="0"/>
              <a:t>Cliquez et modifiez le titre</a:t>
            </a:r>
          </a:p>
        </p:txBody>
      </p:sp>
      <p:sp>
        <p:nvSpPr>
          <p:cNvPr id="11"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16438057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Rubrique 4">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1C5D8B79-9AB5-4CA4-B0A5-FF67C3030F5B}"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gradFill flip="none" rotWithShape="1">
            <a:gsLst>
              <a:gs pos="0">
                <a:srgbClr val="482683"/>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316649"/>
          </a:xfrm>
          <a:prstGeom prst="rect">
            <a:avLst/>
          </a:prstGeom>
        </p:spPr>
        <p:txBody>
          <a:bodyPr/>
          <a:lstStyle>
            <a:lvl1pPr>
              <a:defRPr>
                <a:solidFill>
                  <a:schemeClr val="bg1"/>
                </a:solidFill>
              </a:defRPr>
            </a:lvl1pPr>
          </a:lstStyle>
          <a:p>
            <a:r>
              <a:rPr lang="fr-FR" dirty="0"/>
              <a:t>Cliquez et modifiez le titre</a:t>
            </a:r>
          </a:p>
        </p:txBody>
      </p:sp>
      <p:sp>
        <p:nvSpPr>
          <p:cNvPr id="10"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4078796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Rubrique 5">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3595AFBB-A533-4CAA-8071-42B3A57DE381}"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gradFill flip="none" rotWithShape="1">
            <a:gsLst>
              <a:gs pos="0">
                <a:srgbClr val="482683"/>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316649"/>
          </a:xfrm>
          <a:prstGeom prst="rect">
            <a:avLst/>
          </a:prstGeom>
        </p:spPr>
        <p:txBody>
          <a:bodyPr/>
          <a:lstStyle>
            <a:lvl1pPr>
              <a:defRPr>
                <a:solidFill>
                  <a:schemeClr val="bg1"/>
                </a:solidFill>
              </a:defRPr>
            </a:lvl1pPr>
          </a:lstStyle>
          <a:p>
            <a:r>
              <a:rPr lang="fr-FR" dirty="0"/>
              <a:t>Cliquez et modifiez le titre</a:t>
            </a:r>
          </a:p>
        </p:txBody>
      </p:sp>
      <p:sp>
        <p:nvSpPr>
          <p:cNvPr id="10"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41074168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441D0B8F-E42C-42D0-8780-1564397AE81D}"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gradFill flip="none" rotWithShape="1">
            <a:gsLst>
              <a:gs pos="0">
                <a:srgbClr val="482683"/>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316649"/>
          </a:xfrm>
          <a:prstGeom prst="rect">
            <a:avLst/>
          </a:prstGeom>
        </p:spPr>
        <p:txBody>
          <a:bodyPr/>
          <a:lstStyle>
            <a:lvl1pPr>
              <a:defRPr>
                <a:solidFill>
                  <a:schemeClr val="bg1"/>
                </a:solidFill>
              </a:defRPr>
            </a:lvl1pPr>
          </a:lstStyle>
          <a:p>
            <a:r>
              <a:rPr lang="fr-FR" dirty="0"/>
              <a:t>Cliquez et modifiez le titre</a:t>
            </a:r>
          </a:p>
        </p:txBody>
      </p:sp>
      <p:sp>
        <p:nvSpPr>
          <p:cNvPr id="10"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1055470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ubrique 7 pour images">
    <p:spTree>
      <p:nvGrpSpPr>
        <p:cNvPr id="1" name=""/>
        <p:cNvGrpSpPr/>
        <p:nvPr/>
      </p:nvGrpSpPr>
      <p:grpSpPr>
        <a:xfrm>
          <a:off x="0" y="0"/>
          <a:ext cx="0" cy="0"/>
          <a:chOff x="0" y="0"/>
          <a:chExt cx="0" cy="0"/>
        </a:xfrm>
      </p:grpSpPr>
      <p:sp>
        <p:nvSpPr>
          <p:cNvPr id="5"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99F63B30-5A2D-4537-9857-B111F5AA62A1}"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7"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6" name="Titre 1"/>
          <p:cNvSpPr>
            <a:spLocks noGrp="1"/>
          </p:cNvSpPr>
          <p:nvPr>
            <p:ph type="ctrTitle"/>
          </p:nvPr>
        </p:nvSpPr>
        <p:spPr>
          <a:xfrm>
            <a:off x="1536949" y="4187721"/>
            <a:ext cx="8620275" cy="316649"/>
          </a:xfrm>
          <a:prstGeom prst="rect">
            <a:avLst/>
          </a:prstGeom>
        </p:spPr>
        <p:txBody>
          <a:bodyPr/>
          <a:lstStyle>
            <a:lvl1pPr>
              <a:defRPr>
                <a:solidFill>
                  <a:schemeClr val="bg1"/>
                </a:solidFill>
              </a:defRPr>
            </a:lvl1pPr>
          </a:lstStyle>
          <a:p>
            <a:r>
              <a:rPr lang="fr-FR" dirty="0"/>
              <a:t>Cliquez et modifiez le titre</a:t>
            </a:r>
          </a:p>
        </p:txBody>
      </p:sp>
      <p:sp>
        <p:nvSpPr>
          <p:cNvPr id="8"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366440493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sp>
        <p:nvSpPr>
          <p:cNvPr id="5" name="Rectangle 4"/>
          <p:cNvSpPr/>
          <p:nvPr userDrawn="1"/>
        </p:nvSpPr>
        <p:spPr>
          <a:xfrm>
            <a:off x="0" y="6145737"/>
            <a:ext cx="3903653" cy="14139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4" name="Rectangle à coins arrondis 3"/>
          <p:cNvSpPr/>
          <p:nvPr userDrawn="1"/>
        </p:nvSpPr>
        <p:spPr>
          <a:xfrm>
            <a:off x="-1484974" y="2053246"/>
            <a:ext cx="11627347" cy="4848458"/>
          </a:xfrm>
          <a:prstGeom prst="roundRect">
            <a:avLst/>
          </a:prstGeom>
          <a:gradFill flip="none" rotWithShape="1">
            <a:gsLst>
              <a:gs pos="0">
                <a:srgbClr val="482683"/>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7" name="Date Placeholder 3" title="Nom de l'évènement"/>
          <p:cNvSpPr>
            <a:spLocks noGrp="1"/>
          </p:cNvSpPr>
          <p:nvPr>
            <p:ph type="dt" sz="half" idx="12"/>
          </p:nvPr>
        </p:nvSpPr>
        <p:spPr>
          <a:xfrm>
            <a:off x="7885212" y="358669"/>
            <a:ext cx="2257161" cy="226323"/>
          </a:xfrm>
          <a:prstGeom prst="rect">
            <a:avLst/>
          </a:prstGeom>
        </p:spPr>
        <p:txBody>
          <a:bodyPr lIns="0" tIns="0" rIns="0" bIns="0"/>
          <a:lstStyle>
            <a:lvl1pPr algn="r">
              <a:defRPr sz="1169">
                <a:solidFill>
                  <a:schemeClr val="bg1">
                    <a:lumMod val="50000"/>
                  </a:schemeClr>
                </a:solidFill>
              </a:defRPr>
            </a:lvl1pPr>
          </a:lstStyle>
          <a:p>
            <a:pPr defTabSz="534604" fontAlgn="base">
              <a:spcBef>
                <a:spcPct val="0"/>
              </a:spcBef>
              <a:spcAft>
                <a:spcPct val="0"/>
              </a:spcAft>
            </a:pPr>
            <a:r>
              <a:rPr lang="en-US" altLang="fr-FR">
                <a:solidFill>
                  <a:prstClr val="white">
                    <a:lumMod val="50000"/>
                  </a:prstClr>
                </a:solidFill>
                <a:ea typeface="MS PGothic" pitchFamily="34" charset="-128"/>
              </a:rPr>
              <a:t>Elections européennes 2019</a:t>
            </a:r>
            <a:endParaRPr lang="en-US" altLang="fr-FR" dirty="0">
              <a:solidFill>
                <a:prstClr val="white">
                  <a:lumMod val="50000"/>
                </a:prstClr>
              </a:solidFill>
              <a:ea typeface="MS PGothic" pitchFamily="34" charset="-128"/>
            </a:endParaRPr>
          </a:p>
        </p:txBody>
      </p:sp>
      <p:sp>
        <p:nvSpPr>
          <p:cNvPr id="2" name="Title 1"/>
          <p:cNvSpPr>
            <a:spLocks noGrp="1"/>
          </p:cNvSpPr>
          <p:nvPr>
            <p:ph type="ctrTitle"/>
          </p:nvPr>
        </p:nvSpPr>
        <p:spPr>
          <a:xfrm>
            <a:off x="957026" y="4877705"/>
            <a:ext cx="6928188" cy="546945"/>
          </a:xfrm>
        </p:spPr>
        <p:txBody>
          <a:bodyPr anchor="b"/>
          <a:lstStyle>
            <a:lvl1pPr algn="l">
              <a:lnSpc>
                <a:spcPct val="80000"/>
              </a:lnSpc>
              <a:defRPr sz="4443" b="1">
                <a:solidFill>
                  <a:schemeClr val="bg1"/>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957024" y="5552294"/>
            <a:ext cx="6928188" cy="305918"/>
          </a:xfrm>
        </p:spPr>
        <p:txBody>
          <a:bodyPr wrap="square">
            <a:spAutoFit/>
          </a:bodyPr>
          <a:lstStyle>
            <a:lvl1pPr marL="0" indent="0" algn="l">
              <a:buNone/>
              <a:defRPr sz="1988">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0873" y="207137"/>
            <a:ext cx="1893358" cy="17147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MAILS\UMG Groupe VYV\0000000 - Stratégie et Affaires publiques_JSaddier\Enjeux européens\Memorandum_27 février Bruxelles\00 - Docs fournis\Logo_Solidari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8782" y="432185"/>
            <a:ext cx="3359872" cy="134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9918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172" y="661389"/>
            <a:ext cx="9607782" cy="46070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526172" y="1931256"/>
            <a:ext cx="9622632" cy="4672051"/>
          </a:xfrm>
        </p:spPr>
        <p:txBody>
          <a:bodyPr/>
          <a:lstStyle>
            <a:lvl1pPr marL="0" indent="0">
              <a:defRPr sz="2572"/>
            </a:lvl1pPr>
            <a:lvl2pPr marL="0" indent="0">
              <a:defRPr/>
            </a:lvl2pPr>
            <a:lvl3pPr marL="0" indent="0">
              <a:defRPr/>
            </a:lvl3pPr>
            <a:lvl4pPr marL="105808" indent="-105808">
              <a:buClr>
                <a:srgbClr val="482683"/>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err="1"/>
              <a:t>fdtgfd</a:t>
            </a:r>
            <a:endParaRPr lang="fr-FR" dirty="0"/>
          </a:p>
          <a:p>
            <a:pPr lvl="2"/>
            <a:endParaRPr lang="fr-FR" dirty="0"/>
          </a:p>
        </p:txBody>
      </p:sp>
      <p:sp>
        <p:nvSpPr>
          <p:cNvPr id="5" name="Slide Number Placeholder 5"/>
          <p:cNvSpPr>
            <a:spLocks noGrp="1"/>
          </p:cNvSpPr>
          <p:nvPr>
            <p:ph type="sldNum" sz="quarter" idx="11"/>
          </p:nvPr>
        </p:nvSpPr>
        <p:spPr>
          <a:xfrm>
            <a:off x="9682030" y="7005432"/>
            <a:ext cx="467241" cy="403649"/>
          </a:xfrm>
        </p:spPr>
        <p:txBody>
          <a:bodyPr lIns="0" tIns="0" bIns="0" anchor="b" anchorCtr="0"/>
          <a:lstStyle>
            <a:lvl1pPr algn="r">
              <a:defRPr sz="935">
                <a:solidFill>
                  <a:schemeClr val="bg1">
                    <a:lumMod val="50000"/>
                  </a:schemeClr>
                </a:solidFill>
              </a:defRPr>
            </a:lvl1pPr>
          </a:lstStyle>
          <a:p>
            <a:fld id="{91F5E9D1-A7A6-4183-9D13-3F3B5B7D4789}" type="slidenum">
              <a:rPr lang="en-US" altLang="fr-FR" smtClean="0">
                <a:solidFill>
                  <a:prstClr val="white">
                    <a:lumMod val="50000"/>
                  </a:prstClr>
                </a:solidFill>
              </a:rPr>
              <a:pPr/>
              <a:t>‹N°›</a:t>
            </a:fld>
            <a:endParaRPr lang="en-US" altLang="fr-FR" dirty="0">
              <a:solidFill>
                <a:prstClr val="white">
                  <a:lumMod val="50000"/>
                </a:prstClr>
              </a:solidFill>
            </a:endParaRPr>
          </a:p>
        </p:txBody>
      </p:sp>
      <p:sp>
        <p:nvSpPr>
          <p:cNvPr id="7" name="Footer Placeholder 4"/>
          <p:cNvSpPr>
            <a:spLocks noGrp="1"/>
          </p:cNvSpPr>
          <p:nvPr>
            <p:ph type="ftr" sz="quarter" idx="13"/>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2158107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302739"/>
            <a:ext cx="2405658" cy="6450223"/>
          </a:xfrm>
          <a:prstGeom prst="rect">
            <a:avLst/>
          </a:prstGeom>
        </p:spPr>
        <p:txBody>
          <a:bodyPr vert="eaVert" lIns="104287" tIns="52144" rIns="104287" bIns="52144"/>
          <a:lstStyle/>
          <a:p>
            <a:r>
              <a:rPr lang="fr-FR"/>
              <a:t>Modifiez le style du titre</a:t>
            </a:r>
            <a:endParaRPr lang="fr-BE"/>
          </a:p>
        </p:txBody>
      </p:sp>
      <p:sp>
        <p:nvSpPr>
          <p:cNvPr id="3" name="Espace réservé du texte vertical 2"/>
          <p:cNvSpPr>
            <a:spLocks noGrp="1"/>
          </p:cNvSpPr>
          <p:nvPr>
            <p:ph type="body" orient="vert" idx="1"/>
          </p:nvPr>
        </p:nvSpPr>
        <p:spPr>
          <a:xfrm>
            <a:off x="534591" y="302739"/>
            <a:ext cx="7038777" cy="6450223"/>
          </a:xfrm>
          <a:prstGeom prst="rect">
            <a:avLst/>
          </a:prstGeom>
        </p:spPr>
        <p:txBody>
          <a:bodyPr vert="eaVert" lIns="104287" tIns="52144" rIns="104287" bIns="52144"/>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E4984DA4-E4D5-46A5-9BA8-99E5FC59E84E}" type="datetime1">
              <a:rPr lang="fr-FR" sz="1671" smtClean="0">
                <a:solidFill>
                  <a:prstClr val="black"/>
                </a:solidFill>
              </a:rPr>
              <a:pPr defTabSz="829724"/>
              <a:t>25/02/2019</a:t>
            </a:fld>
            <a:endParaRPr lang="fr-BE" sz="1671">
              <a:solidFill>
                <a:prstClr val="black"/>
              </a:solidFill>
            </a:endParaRPr>
          </a:p>
        </p:txBody>
      </p:sp>
      <p:sp>
        <p:nvSpPr>
          <p:cNvPr id="5" name="Espace réservé du pied de page 4"/>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644606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172" y="661389"/>
            <a:ext cx="4630313" cy="460704"/>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526172" y="1931256"/>
            <a:ext cx="4630313" cy="4672051"/>
          </a:xfrm>
        </p:spPr>
        <p:txBody>
          <a:bodyPr/>
          <a:lstStyle>
            <a:lvl1pPr marL="0" indent="0">
              <a:defRPr/>
            </a:lvl1pPr>
            <a:lvl2pPr>
              <a:defRPr cap="all" baseline="0"/>
            </a:lvl2pPr>
            <a:lvl3pPr>
              <a:defRPr/>
            </a:lvl3pPr>
            <a:lvl4pPr marL="105808" indent="-105808">
              <a:buClr>
                <a:srgbClr val="482683"/>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err="1"/>
              <a:t>gfghtf</a:t>
            </a:r>
            <a:endParaRPr lang="fr-FR" dirty="0"/>
          </a:p>
        </p:txBody>
      </p:sp>
      <p:sp>
        <p:nvSpPr>
          <p:cNvPr id="11" name="Espace réservé pour une image  10"/>
          <p:cNvSpPr>
            <a:spLocks noGrp="1"/>
          </p:cNvSpPr>
          <p:nvPr>
            <p:ph type="pic" sz="quarter" idx="14"/>
          </p:nvPr>
        </p:nvSpPr>
        <p:spPr>
          <a:xfrm>
            <a:off x="5561228" y="925945"/>
            <a:ext cx="4595995" cy="5677362"/>
          </a:xfrm>
          <a:solidFill>
            <a:schemeClr val="bg1">
              <a:lumMod val="95000"/>
            </a:schemeClr>
          </a:solidFill>
        </p:spPr>
        <p:txBody>
          <a:bodyPr rtlCol="0" anchor="ctr">
            <a:normAutofit/>
          </a:bodyPr>
          <a:lstStyle>
            <a:lvl1pPr algn="ctr">
              <a:defRPr sz="1169"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9682030" y="7005432"/>
            <a:ext cx="467241" cy="403649"/>
          </a:xfrm>
        </p:spPr>
        <p:txBody>
          <a:bodyPr/>
          <a:lstStyle>
            <a:lvl1pPr>
              <a:defRPr sz="935">
                <a:solidFill>
                  <a:schemeClr val="bg1">
                    <a:lumMod val="50000"/>
                  </a:schemeClr>
                </a:solidFill>
              </a:defRPr>
            </a:lvl1pPr>
          </a:lstStyle>
          <a:p>
            <a:fld id="{78227898-8B25-4B57-BC36-40D611BFB559}" type="slidenum">
              <a:rPr lang="en-US" altLang="fr-FR" smtClean="0">
                <a:solidFill>
                  <a:prstClr val="white">
                    <a:lumMod val="50000"/>
                  </a:prstClr>
                </a:solidFill>
              </a:rPr>
              <a:pPr/>
              <a:t>‹N°›</a:t>
            </a:fld>
            <a:endParaRPr lang="en-US" altLang="fr-FR" dirty="0">
              <a:solidFill>
                <a:prstClr val="white">
                  <a:lumMod val="50000"/>
                </a:prstClr>
              </a:solidFill>
            </a:endParaRPr>
          </a:p>
        </p:txBody>
      </p:sp>
      <p:sp>
        <p:nvSpPr>
          <p:cNvPr id="8" name="Footer Placeholder 4"/>
          <p:cNvSpPr>
            <a:spLocks noGrp="1"/>
          </p:cNvSpPr>
          <p:nvPr>
            <p:ph type="ftr" sz="quarter" idx="17"/>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21732796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172" y="661389"/>
            <a:ext cx="6208185" cy="460704"/>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526172" y="1931256"/>
            <a:ext cx="6208185" cy="4672051"/>
          </a:xfrm>
        </p:spPr>
        <p:txBody>
          <a:bodyPr/>
          <a:lstStyle>
            <a:lvl1pPr marL="0" indent="0">
              <a:defRPr/>
            </a:lvl1pPr>
            <a:lvl3pPr>
              <a:defRPr/>
            </a:lvl3pPr>
            <a:lvl4pPr marL="105808" indent="-105808">
              <a:buClr>
                <a:srgbClr val="482683"/>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err="1"/>
              <a:t>fgfd</a:t>
            </a:r>
            <a:endParaRPr lang="fr-FR" dirty="0"/>
          </a:p>
        </p:txBody>
      </p:sp>
      <p:sp>
        <p:nvSpPr>
          <p:cNvPr id="11" name="Espace réservé pour une image  10"/>
          <p:cNvSpPr>
            <a:spLocks noGrp="1"/>
          </p:cNvSpPr>
          <p:nvPr>
            <p:ph type="pic" sz="quarter" idx="14"/>
          </p:nvPr>
        </p:nvSpPr>
        <p:spPr>
          <a:xfrm>
            <a:off x="6945469" y="925945"/>
            <a:ext cx="3211753" cy="5677362"/>
          </a:xfrm>
          <a:solidFill>
            <a:schemeClr val="bg1">
              <a:lumMod val="95000"/>
            </a:schemeClr>
          </a:solidFill>
        </p:spPr>
        <p:txBody>
          <a:bodyPr rtlCol="0" anchor="ctr">
            <a:normAutofit/>
          </a:bodyPr>
          <a:lstStyle>
            <a:lvl1pPr algn="ctr">
              <a:defRPr sz="1169"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9682030" y="7005432"/>
            <a:ext cx="467241" cy="403649"/>
          </a:xfrm>
        </p:spPr>
        <p:txBody>
          <a:bodyPr/>
          <a:lstStyle>
            <a:lvl1pPr>
              <a:defRPr sz="935">
                <a:solidFill>
                  <a:schemeClr val="bg1">
                    <a:lumMod val="50000"/>
                  </a:schemeClr>
                </a:solidFill>
              </a:defRPr>
            </a:lvl1pPr>
          </a:lstStyle>
          <a:p>
            <a:fld id="{0893DBAF-01C3-44EE-B3A6-92C1B2C311F7}" type="slidenum">
              <a:rPr lang="en-US" altLang="fr-FR" smtClean="0">
                <a:solidFill>
                  <a:prstClr val="white">
                    <a:lumMod val="50000"/>
                  </a:prstClr>
                </a:solidFill>
              </a:rPr>
              <a:pPr/>
              <a:t>‹N°›</a:t>
            </a:fld>
            <a:endParaRPr lang="en-US" altLang="fr-FR" dirty="0">
              <a:solidFill>
                <a:prstClr val="white">
                  <a:lumMod val="50000"/>
                </a:prstClr>
              </a:solidFill>
            </a:endParaRPr>
          </a:p>
        </p:txBody>
      </p:sp>
      <p:sp>
        <p:nvSpPr>
          <p:cNvPr id="8" name="Footer Placeholder 4"/>
          <p:cNvSpPr>
            <a:spLocks noGrp="1"/>
          </p:cNvSpPr>
          <p:nvPr>
            <p:ph type="ftr" sz="quarter" idx="17"/>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26313578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6172" y="661389"/>
            <a:ext cx="9607782" cy="460704"/>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526172" y="1931256"/>
            <a:ext cx="9622632" cy="4672051"/>
          </a:xfrm>
          <a:gradFill flip="none" rotWithShape="1">
            <a:gsLst>
              <a:gs pos="0">
                <a:srgbClr val="482683"/>
              </a:gs>
              <a:gs pos="100000">
                <a:srgbClr val="FF0000"/>
              </a:gs>
            </a:gsLst>
            <a:lin ang="5400000" scaled="1"/>
            <a:tileRect/>
          </a:gradFill>
        </p:spPr>
        <p:txBody>
          <a:bodyPr lIns="90000" tIns="90000" rIns="90000" bIns="90000"/>
          <a:lstStyle>
            <a:lvl1pPr marL="0" indent="0">
              <a:defRPr sz="2572">
                <a:solidFill>
                  <a:schemeClr val="bg1"/>
                </a:solidFill>
              </a:defRPr>
            </a:lvl1pPr>
            <a:lvl2pPr marL="0" indent="0">
              <a:defRPr>
                <a:solidFill>
                  <a:schemeClr val="bg1"/>
                </a:solidFill>
              </a:defRPr>
            </a:lvl2pPr>
            <a:lvl3pPr marL="0" indent="0">
              <a:defRPr>
                <a:solidFill>
                  <a:schemeClr val="bg1"/>
                </a:solidFill>
              </a:defRPr>
            </a:lvl3pPr>
            <a:lvl4pPr marL="103951" indent="-103951">
              <a:buClr>
                <a:schemeClr val="bg1"/>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err="1"/>
              <a:t>gff</a:t>
            </a:r>
            <a:endParaRPr lang="fr-FR" dirty="0"/>
          </a:p>
        </p:txBody>
      </p:sp>
      <p:sp>
        <p:nvSpPr>
          <p:cNvPr id="5" name="Slide Number Placeholder 5"/>
          <p:cNvSpPr>
            <a:spLocks noGrp="1"/>
          </p:cNvSpPr>
          <p:nvPr>
            <p:ph type="sldNum" sz="quarter" idx="11"/>
          </p:nvPr>
        </p:nvSpPr>
        <p:spPr>
          <a:xfrm>
            <a:off x="9682030" y="7005432"/>
            <a:ext cx="467241" cy="403649"/>
          </a:xfrm>
        </p:spPr>
        <p:txBody>
          <a:bodyPr lIns="0" tIns="0" bIns="0" anchor="b" anchorCtr="0"/>
          <a:lstStyle>
            <a:lvl1pPr algn="r">
              <a:defRPr sz="935">
                <a:solidFill>
                  <a:schemeClr val="bg1">
                    <a:lumMod val="50000"/>
                  </a:schemeClr>
                </a:solidFill>
              </a:defRPr>
            </a:lvl1pPr>
          </a:lstStyle>
          <a:p>
            <a:fld id="{91F5E9D1-A7A6-4183-9D13-3F3B5B7D4789}" type="slidenum">
              <a:rPr lang="en-US" altLang="fr-FR" smtClean="0">
                <a:solidFill>
                  <a:prstClr val="white">
                    <a:lumMod val="50000"/>
                  </a:prstClr>
                </a:solidFill>
              </a:rPr>
              <a:pPr/>
              <a:t>‹N°›</a:t>
            </a:fld>
            <a:endParaRPr lang="en-US" altLang="fr-FR" dirty="0">
              <a:solidFill>
                <a:prstClr val="white">
                  <a:lumMod val="50000"/>
                </a:prstClr>
              </a:solidFill>
            </a:endParaRPr>
          </a:p>
        </p:txBody>
      </p:sp>
      <p:sp>
        <p:nvSpPr>
          <p:cNvPr id="7" name="Footer Placeholder 4"/>
          <p:cNvSpPr>
            <a:spLocks noGrp="1"/>
          </p:cNvSpPr>
          <p:nvPr>
            <p:ph type="ftr" sz="quarter" idx="13"/>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24654173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7" name="Content Placeholder 2"/>
          <p:cNvSpPr>
            <a:spLocks noGrp="1"/>
          </p:cNvSpPr>
          <p:nvPr>
            <p:ph idx="18" hasCustomPrompt="1"/>
          </p:nvPr>
        </p:nvSpPr>
        <p:spPr>
          <a:xfrm>
            <a:off x="526172" y="1931256"/>
            <a:ext cx="4630313" cy="4672051"/>
          </a:xfrm>
          <a:gradFill flip="none" rotWithShape="1">
            <a:gsLst>
              <a:gs pos="0">
                <a:srgbClr val="482683"/>
              </a:gs>
              <a:gs pos="100000">
                <a:srgbClr val="FF0000"/>
              </a:gs>
            </a:gsLst>
            <a:lin ang="5400000" scaled="1"/>
            <a:tileRect/>
          </a:gradFill>
        </p:spPr>
        <p:txBody>
          <a:bodyPr lIns="90000" tIns="90000" rIns="90000" bIns="90000"/>
          <a:lstStyle>
            <a:lvl1pPr marL="0" indent="0">
              <a:defRPr sz="2572">
                <a:solidFill>
                  <a:schemeClr val="bg1"/>
                </a:solidFill>
              </a:defRPr>
            </a:lvl1pPr>
            <a:lvl2pPr marL="0" indent="0">
              <a:defRPr>
                <a:solidFill>
                  <a:schemeClr val="bg1"/>
                </a:solidFill>
              </a:defRPr>
            </a:lvl2pPr>
            <a:lvl3pPr marL="0" indent="0">
              <a:defRPr>
                <a:solidFill>
                  <a:schemeClr val="bg1"/>
                </a:solidFill>
              </a:defRPr>
            </a:lvl3pPr>
            <a:lvl4pPr marL="103951" indent="-103951">
              <a:buClr>
                <a:schemeClr val="bg1"/>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err="1"/>
              <a:t>fdgd</a:t>
            </a:r>
            <a:endParaRPr lang="fr-FR" dirty="0"/>
          </a:p>
        </p:txBody>
      </p:sp>
      <p:sp>
        <p:nvSpPr>
          <p:cNvPr id="2" name="Title 1"/>
          <p:cNvSpPr>
            <a:spLocks noGrp="1"/>
          </p:cNvSpPr>
          <p:nvPr>
            <p:ph type="title" hasCustomPrompt="1"/>
          </p:nvPr>
        </p:nvSpPr>
        <p:spPr>
          <a:xfrm>
            <a:off x="526172" y="661389"/>
            <a:ext cx="4630313" cy="460704"/>
          </a:xfrm>
        </p:spPr>
        <p:txBody>
          <a:bodyPr/>
          <a:lstStyle/>
          <a:p>
            <a:r>
              <a:rPr lang="en-US" altLang="fr-FR" dirty="0" err="1"/>
              <a:t>Titre</a:t>
            </a:r>
            <a:r>
              <a:rPr lang="en-US" altLang="fr-FR" dirty="0"/>
              <a:t> de la slide</a:t>
            </a:r>
            <a:endParaRPr lang="en-US" dirty="0"/>
          </a:p>
        </p:txBody>
      </p:sp>
      <p:sp>
        <p:nvSpPr>
          <p:cNvPr id="11" name="Espace réservé pour une image  10"/>
          <p:cNvSpPr>
            <a:spLocks noGrp="1"/>
          </p:cNvSpPr>
          <p:nvPr>
            <p:ph type="pic" sz="quarter" idx="14"/>
          </p:nvPr>
        </p:nvSpPr>
        <p:spPr>
          <a:xfrm>
            <a:off x="5561228" y="925945"/>
            <a:ext cx="4595995" cy="5677362"/>
          </a:xfrm>
          <a:solidFill>
            <a:schemeClr val="bg1">
              <a:lumMod val="95000"/>
            </a:schemeClr>
          </a:solidFill>
        </p:spPr>
        <p:txBody>
          <a:bodyPr rtlCol="0" anchor="ctr">
            <a:normAutofit/>
          </a:bodyPr>
          <a:lstStyle>
            <a:lvl1pPr algn="ctr">
              <a:defRPr sz="1169"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9682030" y="7005432"/>
            <a:ext cx="467241" cy="403649"/>
          </a:xfrm>
        </p:spPr>
        <p:txBody>
          <a:bodyPr/>
          <a:lstStyle>
            <a:lvl1pPr>
              <a:defRPr sz="935">
                <a:solidFill>
                  <a:schemeClr val="bg1">
                    <a:lumMod val="50000"/>
                  </a:schemeClr>
                </a:solidFill>
              </a:defRPr>
            </a:lvl1pPr>
          </a:lstStyle>
          <a:p>
            <a:fld id="{78227898-8B25-4B57-BC36-40D611BFB559}" type="slidenum">
              <a:rPr lang="en-US" altLang="fr-FR" smtClean="0">
                <a:solidFill>
                  <a:prstClr val="white">
                    <a:lumMod val="50000"/>
                  </a:prstClr>
                </a:solidFill>
              </a:rPr>
              <a:pPr/>
              <a:t>‹N°›</a:t>
            </a:fld>
            <a:endParaRPr lang="en-US" altLang="fr-FR" dirty="0">
              <a:solidFill>
                <a:prstClr val="white">
                  <a:lumMod val="50000"/>
                </a:prstClr>
              </a:solidFill>
            </a:endParaRPr>
          </a:p>
        </p:txBody>
      </p:sp>
      <p:sp>
        <p:nvSpPr>
          <p:cNvPr id="8" name="Footer Placeholder 4"/>
          <p:cNvSpPr>
            <a:spLocks noGrp="1"/>
          </p:cNvSpPr>
          <p:nvPr>
            <p:ph type="ftr" sz="quarter" idx="17"/>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946089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7" name="Content Placeholder 2"/>
          <p:cNvSpPr>
            <a:spLocks noGrp="1"/>
          </p:cNvSpPr>
          <p:nvPr>
            <p:ph idx="18" hasCustomPrompt="1"/>
          </p:nvPr>
        </p:nvSpPr>
        <p:spPr>
          <a:xfrm>
            <a:off x="526172" y="1931256"/>
            <a:ext cx="6208185" cy="4672051"/>
          </a:xfrm>
          <a:gradFill flip="none" rotWithShape="1">
            <a:gsLst>
              <a:gs pos="0">
                <a:srgbClr val="482683"/>
              </a:gs>
              <a:gs pos="100000">
                <a:srgbClr val="FF0000"/>
              </a:gs>
            </a:gsLst>
            <a:lin ang="5400000" scaled="1"/>
            <a:tileRect/>
          </a:gradFill>
        </p:spPr>
        <p:txBody>
          <a:bodyPr lIns="90000" tIns="90000" rIns="90000" bIns="90000"/>
          <a:lstStyle>
            <a:lvl1pPr marL="0" indent="0">
              <a:defRPr sz="2572">
                <a:solidFill>
                  <a:schemeClr val="bg1"/>
                </a:solidFill>
              </a:defRPr>
            </a:lvl1pPr>
            <a:lvl2pPr marL="0" indent="0">
              <a:defRPr>
                <a:solidFill>
                  <a:schemeClr val="bg1"/>
                </a:solidFill>
              </a:defRPr>
            </a:lvl2pPr>
            <a:lvl3pPr marL="0" indent="0">
              <a:defRPr>
                <a:solidFill>
                  <a:schemeClr val="bg1"/>
                </a:solidFill>
              </a:defRPr>
            </a:lvl3pPr>
            <a:lvl4pPr marL="103951" indent="-103951">
              <a:buClr>
                <a:schemeClr val="bg1"/>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err="1"/>
              <a:t>gghtfd</a:t>
            </a:r>
            <a:endParaRPr lang="fr-FR" dirty="0"/>
          </a:p>
        </p:txBody>
      </p:sp>
      <p:sp>
        <p:nvSpPr>
          <p:cNvPr id="2" name="Title 1"/>
          <p:cNvSpPr>
            <a:spLocks noGrp="1"/>
          </p:cNvSpPr>
          <p:nvPr>
            <p:ph type="title" hasCustomPrompt="1"/>
          </p:nvPr>
        </p:nvSpPr>
        <p:spPr>
          <a:xfrm>
            <a:off x="526172" y="661389"/>
            <a:ext cx="6208185" cy="460704"/>
          </a:xfrm>
        </p:spPr>
        <p:txBody>
          <a:bodyPr/>
          <a:lstStyle/>
          <a:p>
            <a:r>
              <a:rPr lang="en-US" altLang="fr-FR" dirty="0" err="1"/>
              <a:t>Titre</a:t>
            </a:r>
            <a:r>
              <a:rPr lang="en-US" altLang="fr-FR" dirty="0"/>
              <a:t> de la slide</a:t>
            </a:r>
            <a:endParaRPr lang="en-US" dirty="0"/>
          </a:p>
        </p:txBody>
      </p:sp>
      <p:sp>
        <p:nvSpPr>
          <p:cNvPr id="11" name="Espace réservé pour une image  10"/>
          <p:cNvSpPr>
            <a:spLocks noGrp="1"/>
          </p:cNvSpPr>
          <p:nvPr>
            <p:ph type="pic" sz="quarter" idx="14"/>
          </p:nvPr>
        </p:nvSpPr>
        <p:spPr>
          <a:xfrm>
            <a:off x="6945469" y="925945"/>
            <a:ext cx="3211753" cy="5677362"/>
          </a:xfrm>
          <a:solidFill>
            <a:schemeClr val="bg1">
              <a:lumMod val="95000"/>
            </a:schemeClr>
          </a:solidFill>
        </p:spPr>
        <p:txBody>
          <a:bodyPr rtlCol="0" anchor="ctr">
            <a:normAutofit/>
          </a:bodyPr>
          <a:lstStyle>
            <a:lvl1pPr algn="ctr">
              <a:defRPr sz="1169"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9682030" y="7005432"/>
            <a:ext cx="467241" cy="403649"/>
          </a:xfrm>
        </p:spPr>
        <p:txBody>
          <a:bodyPr/>
          <a:lstStyle>
            <a:lvl1pPr>
              <a:defRPr sz="935">
                <a:solidFill>
                  <a:schemeClr val="bg1">
                    <a:lumMod val="50000"/>
                  </a:schemeClr>
                </a:solidFill>
              </a:defRPr>
            </a:lvl1pPr>
          </a:lstStyle>
          <a:p>
            <a:fld id="{0893DBAF-01C3-44EE-B3A6-92C1B2C311F7}" type="slidenum">
              <a:rPr lang="en-US" altLang="fr-FR" smtClean="0">
                <a:solidFill>
                  <a:prstClr val="white">
                    <a:lumMod val="50000"/>
                  </a:prstClr>
                </a:solidFill>
              </a:rPr>
              <a:pPr/>
              <a:t>‹N°›</a:t>
            </a:fld>
            <a:endParaRPr lang="en-US" altLang="fr-FR" dirty="0">
              <a:solidFill>
                <a:prstClr val="white">
                  <a:lumMod val="50000"/>
                </a:prstClr>
              </a:solidFill>
            </a:endParaRPr>
          </a:p>
        </p:txBody>
      </p:sp>
      <p:sp>
        <p:nvSpPr>
          <p:cNvPr id="8" name="Footer Placeholder 4"/>
          <p:cNvSpPr>
            <a:spLocks noGrp="1"/>
          </p:cNvSpPr>
          <p:nvPr>
            <p:ph type="ftr" sz="quarter" idx="17"/>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41512466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441D0B8F-E42C-42D0-8780-1564397AE81D}"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solidFill>
            <a:srgbClr val="4826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460704"/>
          </a:xfrm>
          <a:prstGeom prst="rect">
            <a:avLst/>
          </a:prstGeom>
        </p:spPr>
        <p:txBody>
          <a:bodyPr/>
          <a:lstStyle>
            <a:lvl1pPr>
              <a:defRPr>
                <a:solidFill>
                  <a:schemeClr val="bg1"/>
                </a:solidFill>
              </a:defRPr>
            </a:lvl1pPr>
          </a:lstStyle>
          <a:p>
            <a:r>
              <a:rPr lang="fr-FR" dirty="0"/>
              <a:t>Cliquez et modifiez le titre</a:t>
            </a:r>
          </a:p>
        </p:txBody>
      </p:sp>
      <p:sp>
        <p:nvSpPr>
          <p:cNvPr id="10"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28967791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3" name="Rectangle 2"/>
          <p:cNvSpPr/>
          <p:nvPr userDrawn="1"/>
        </p:nvSpPr>
        <p:spPr>
          <a:xfrm>
            <a:off x="9406527" y="6707062"/>
            <a:ext cx="1291927" cy="860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34604" fontAlgn="base">
              <a:spcBef>
                <a:spcPct val="0"/>
              </a:spcBef>
              <a:spcAft>
                <a:spcPct val="0"/>
              </a:spcAft>
              <a:defRPr/>
            </a:pPr>
            <a:endParaRPr lang="fr-FR" sz="2105" dirty="0">
              <a:solidFill>
                <a:prstClr val="white"/>
              </a:solidFill>
            </a:endParaRPr>
          </a:p>
        </p:txBody>
      </p:sp>
      <p:sp>
        <p:nvSpPr>
          <p:cNvPr id="6" name="Slide Number Placeholder 5"/>
          <p:cNvSpPr>
            <a:spLocks noGrp="1"/>
          </p:cNvSpPr>
          <p:nvPr>
            <p:ph type="sldNum" sz="quarter" idx="10"/>
          </p:nvPr>
        </p:nvSpPr>
        <p:spPr>
          <a:xfrm>
            <a:off x="9682031" y="6988034"/>
            <a:ext cx="475192" cy="403649"/>
          </a:xfrm>
        </p:spPr>
        <p:txBody>
          <a:bodyPr/>
          <a:lstStyle>
            <a:lvl1pPr>
              <a:defRPr sz="1052"/>
            </a:lvl1pPr>
          </a:lstStyle>
          <a:p>
            <a:fld id="{59513FEB-346B-47BF-B732-434A7540DF74}" type="slidenum">
              <a:rPr lang="en-US" altLang="fr-FR">
                <a:solidFill>
                  <a:prstClr val="white"/>
                </a:solidFill>
              </a:rPr>
              <a:pPr/>
              <a:t>‹N°›</a:t>
            </a:fld>
            <a:endParaRPr lang="en-US" altLang="fr-FR"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Tree>
    <p:extLst>
      <p:ext uri="{BB962C8B-B14F-4D97-AF65-F5344CB8AC3E}">
        <p14:creationId xmlns:p14="http://schemas.microsoft.com/office/powerpoint/2010/main" val="10010072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9B57E9-00FE-2942-B031-A698BA552AB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8BC2809-07C1-3348-9F99-13F7750C146D}"/>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F6B723B3-4893-E34C-AD05-2CA9C9A48E73}"/>
              </a:ext>
            </a:extLst>
          </p:cNvPr>
          <p:cNvSpPr>
            <a:spLocks noGrp="1"/>
          </p:cNvSpPr>
          <p:nvPr>
            <p:ph type="dt" sz="half" idx="10"/>
          </p:nvPr>
        </p:nvSpPr>
        <p:spPr>
          <a:xfrm>
            <a:off x="735062" y="7006700"/>
            <a:ext cx="2405658" cy="402483"/>
          </a:xfrm>
          <a:prstGeom prst="rect">
            <a:avLst/>
          </a:prstGeom>
        </p:spPr>
        <p:txBody>
          <a:bodyPr/>
          <a:lstStyle/>
          <a:p>
            <a:pPr defTabSz="534604" fontAlgn="base">
              <a:spcBef>
                <a:spcPct val="0"/>
              </a:spcBef>
              <a:spcAft>
                <a:spcPct val="0"/>
              </a:spcAft>
            </a:pPr>
            <a:fld id="{063EF3AF-B4C5-A44E-AD07-0DC1F787C889}" type="datetimeFigureOut">
              <a:rPr lang="fr-FR" smtClean="0">
                <a:solidFill>
                  <a:prstClr val="black"/>
                </a:solidFill>
                <a:ea typeface="MS PGothic" pitchFamily="34" charset="-128"/>
              </a:rPr>
              <a:pPr defTabSz="534604" fontAlgn="base">
                <a:spcBef>
                  <a:spcPct val="0"/>
                </a:spcBef>
                <a:spcAft>
                  <a:spcPct val="0"/>
                </a:spcAft>
              </a:pPr>
              <a:t>25/02/2019</a:t>
            </a:fld>
            <a:endParaRPr lang="fr-FR" dirty="0">
              <a:solidFill>
                <a:prstClr val="black"/>
              </a:solidFill>
              <a:ea typeface="MS PGothic" pitchFamily="34" charset="-128"/>
            </a:endParaRPr>
          </a:p>
        </p:txBody>
      </p:sp>
      <p:sp>
        <p:nvSpPr>
          <p:cNvPr id="5" name="Espace réservé du pied de page 4">
            <a:extLst>
              <a:ext uri="{FF2B5EF4-FFF2-40B4-BE49-F238E27FC236}">
                <a16:creationId xmlns:a16="http://schemas.microsoft.com/office/drawing/2014/main" id="{4CCE49A4-47A1-0647-8E85-4CCD6205A535}"/>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D6CA4119-85CA-3043-8F2C-87BE96B42BCB}"/>
              </a:ext>
            </a:extLst>
          </p:cNvPr>
          <p:cNvSpPr>
            <a:spLocks noGrp="1"/>
          </p:cNvSpPr>
          <p:nvPr>
            <p:ph type="sldNum" sz="quarter" idx="12"/>
          </p:nvPr>
        </p:nvSpPr>
        <p:spPr/>
        <p:txBody>
          <a:bodyPr/>
          <a:lstStyle/>
          <a:p>
            <a:fld id="{2F6DA99D-66AE-C842-B99E-0D3116D5B37F}"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27860687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441D0B8F-E42C-42D0-8780-1564397AE81D}"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460704"/>
          </a:xfrm>
          <a:prstGeom prst="rect">
            <a:avLst/>
          </a:prstGeom>
        </p:spPr>
        <p:txBody>
          <a:bodyPr/>
          <a:lstStyle>
            <a:lvl1pPr>
              <a:defRPr>
                <a:solidFill>
                  <a:schemeClr val="bg1"/>
                </a:solidFill>
              </a:defRPr>
            </a:lvl1pPr>
          </a:lstStyle>
          <a:p>
            <a:r>
              <a:rPr lang="fr-FR" dirty="0"/>
              <a:t>Cliquez et modifiez le titre</a:t>
            </a:r>
          </a:p>
        </p:txBody>
      </p:sp>
      <p:sp>
        <p:nvSpPr>
          <p:cNvPr id="10"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30511608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Rubrique 6">
    <p:spTree>
      <p:nvGrpSpPr>
        <p:cNvPr id="1" name=""/>
        <p:cNvGrpSpPr/>
        <p:nvPr/>
      </p:nvGrpSpPr>
      <p:grpSpPr>
        <a:xfrm>
          <a:off x="0" y="0"/>
          <a:ext cx="0" cy="0"/>
          <a:chOff x="0" y="0"/>
          <a:chExt cx="0" cy="0"/>
        </a:xfrm>
      </p:grpSpPr>
      <p:sp>
        <p:nvSpPr>
          <p:cNvPr id="6" name="Slide Number Placeholder 5"/>
          <p:cNvSpPr txBox="1">
            <a:spLocks/>
          </p:cNvSpPr>
          <p:nvPr userDrawn="1"/>
        </p:nvSpPr>
        <p:spPr>
          <a:xfrm>
            <a:off x="9681563" y="7006700"/>
            <a:ext cx="467767" cy="403649"/>
          </a:xfrm>
          <a:prstGeom prst="rect">
            <a:avLst/>
          </a:prstGeom>
        </p:spPr>
        <p:txBody>
          <a:bodyPr lIns="0" tIns="0" rIns="0" bIns="0" anchor="b"/>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defTabSz="534604" eaLnBrk="1" fontAlgn="base" hangingPunct="1">
              <a:spcBef>
                <a:spcPct val="0"/>
              </a:spcBef>
              <a:spcAft>
                <a:spcPct val="0"/>
              </a:spcAft>
            </a:pPr>
            <a:fld id="{441D0B8F-E42C-42D0-8780-1564397AE81D}" type="slidenum">
              <a:rPr lang="en-US" altLang="fr-FR" sz="935" b="1">
                <a:solidFill>
                  <a:prstClr val="white"/>
                </a:solidFill>
              </a:rPr>
              <a:pPr algn="r" defTabSz="534604" eaLnBrk="1" fontAlgn="base" hangingPunct="1">
                <a:spcBef>
                  <a:spcPct val="0"/>
                </a:spcBef>
                <a:spcAft>
                  <a:spcPct val="0"/>
                </a:spcAft>
              </a:pPr>
              <a:t>‹N°›</a:t>
            </a:fld>
            <a:endParaRPr lang="en-US" altLang="fr-FR" sz="935" b="1" dirty="0">
              <a:solidFill>
                <a:prstClr val="white"/>
              </a:solidFill>
            </a:endParaRPr>
          </a:p>
        </p:txBody>
      </p:sp>
      <p:sp>
        <p:nvSpPr>
          <p:cNvPr id="9" name="Footer Placeholder 4"/>
          <p:cNvSpPr>
            <a:spLocks noGrp="1"/>
          </p:cNvSpPr>
          <p:nvPr>
            <p:ph type="ftr" sz="quarter" idx="12"/>
          </p:nvPr>
        </p:nvSpPr>
        <p:spPr>
          <a:xfrm>
            <a:off x="5977020" y="380706"/>
            <a:ext cx="4180202" cy="143886"/>
          </a:xfrm>
          <a:prstGeom prst="rect">
            <a:avLst/>
          </a:prstGeom>
        </p:spPr>
        <p:txBody>
          <a:bodyPr/>
          <a:lstStyle>
            <a:lvl1pPr>
              <a:defRPr/>
            </a:lvl1pPr>
          </a:lstStyle>
          <a:p>
            <a:r>
              <a:rPr lang="en-US" altLang="fr-FR" dirty="0"/>
              <a:t>Elections européennes 2019</a:t>
            </a:r>
          </a:p>
        </p:txBody>
      </p:sp>
      <p:sp>
        <p:nvSpPr>
          <p:cNvPr id="7" name="Rectangle à coins arrondis 6"/>
          <p:cNvSpPr/>
          <p:nvPr userDrawn="1"/>
        </p:nvSpPr>
        <p:spPr>
          <a:xfrm>
            <a:off x="-1484974" y="937961"/>
            <a:ext cx="11627347" cy="5543762"/>
          </a:xfrm>
          <a:prstGeom prst="roundRect">
            <a:avLst/>
          </a:prstGeom>
          <a:solidFill>
            <a:srgbClr val="ED106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8" name="Titre 1"/>
          <p:cNvSpPr>
            <a:spLocks noGrp="1"/>
          </p:cNvSpPr>
          <p:nvPr>
            <p:ph type="ctrTitle"/>
          </p:nvPr>
        </p:nvSpPr>
        <p:spPr>
          <a:xfrm>
            <a:off x="1536949" y="4187721"/>
            <a:ext cx="8620275" cy="460704"/>
          </a:xfrm>
          <a:prstGeom prst="rect">
            <a:avLst/>
          </a:prstGeom>
        </p:spPr>
        <p:txBody>
          <a:bodyPr/>
          <a:lstStyle>
            <a:lvl1pPr>
              <a:defRPr>
                <a:solidFill>
                  <a:schemeClr val="bg1"/>
                </a:solidFill>
              </a:defRPr>
            </a:lvl1pPr>
          </a:lstStyle>
          <a:p>
            <a:r>
              <a:rPr lang="fr-FR" dirty="0"/>
              <a:t>Cliquez et modifiez le titre</a:t>
            </a:r>
          </a:p>
        </p:txBody>
      </p:sp>
      <p:sp>
        <p:nvSpPr>
          <p:cNvPr id="10" name="Sous-titre 2"/>
          <p:cNvSpPr>
            <a:spLocks noGrp="1"/>
          </p:cNvSpPr>
          <p:nvPr>
            <p:ph type="subTitle" idx="1"/>
          </p:nvPr>
        </p:nvSpPr>
        <p:spPr>
          <a:xfrm>
            <a:off x="1536948" y="4749530"/>
            <a:ext cx="8620274" cy="1326210"/>
          </a:xfrm>
          <a:prstGeom prst="rect">
            <a:avLst/>
          </a:prstGeom>
        </p:spPr>
        <p:txBody>
          <a:bodyPr/>
          <a:lstStyle>
            <a:lvl1pPr marL="0" indent="0" algn="l">
              <a:lnSpc>
                <a:spcPct val="90000"/>
              </a:lnSpc>
              <a:buNone/>
              <a:defRPr>
                <a:solidFill>
                  <a:schemeClr val="bg1"/>
                </a:solidFill>
              </a:defRPr>
            </a:lvl1pPr>
            <a:lvl2pPr marL="534604" indent="0" algn="ctr">
              <a:buNone/>
              <a:defRPr>
                <a:solidFill>
                  <a:schemeClr val="tx1">
                    <a:tint val="75000"/>
                  </a:schemeClr>
                </a:solidFill>
              </a:defRPr>
            </a:lvl2pPr>
            <a:lvl3pPr marL="1069208" indent="0" algn="ctr">
              <a:buNone/>
              <a:defRPr>
                <a:solidFill>
                  <a:schemeClr val="tx1">
                    <a:tint val="75000"/>
                  </a:schemeClr>
                </a:solidFill>
              </a:defRPr>
            </a:lvl3pPr>
            <a:lvl4pPr marL="1603812" indent="0" algn="ctr">
              <a:buNone/>
              <a:defRPr>
                <a:solidFill>
                  <a:schemeClr val="tx1">
                    <a:tint val="75000"/>
                  </a:schemeClr>
                </a:solidFill>
              </a:defRPr>
            </a:lvl4pPr>
            <a:lvl5pPr marL="2138416" indent="0" algn="ctr">
              <a:buNone/>
              <a:defRPr>
                <a:solidFill>
                  <a:schemeClr val="tx1">
                    <a:tint val="75000"/>
                  </a:schemeClr>
                </a:solidFill>
              </a:defRPr>
            </a:lvl5pPr>
            <a:lvl6pPr marL="2673020" indent="0" algn="ctr">
              <a:buNone/>
              <a:defRPr>
                <a:solidFill>
                  <a:schemeClr val="tx1">
                    <a:tint val="75000"/>
                  </a:schemeClr>
                </a:solidFill>
              </a:defRPr>
            </a:lvl6pPr>
            <a:lvl7pPr marL="3207624" indent="0" algn="ctr">
              <a:buNone/>
              <a:defRPr>
                <a:solidFill>
                  <a:schemeClr val="tx1">
                    <a:tint val="75000"/>
                  </a:schemeClr>
                </a:solidFill>
              </a:defRPr>
            </a:lvl7pPr>
            <a:lvl8pPr marL="3742228" indent="0" algn="ctr">
              <a:buNone/>
              <a:defRPr>
                <a:solidFill>
                  <a:schemeClr val="tx1">
                    <a:tint val="75000"/>
                  </a:schemeClr>
                </a:solidFill>
              </a:defRPr>
            </a:lvl8pPr>
            <a:lvl9pPr marL="4276832" indent="0" algn="ctr">
              <a:buNone/>
              <a:defRPr>
                <a:solidFill>
                  <a:schemeClr val="tx1">
                    <a:tint val="75000"/>
                  </a:schemeClr>
                </a:solidFill>
              </a:defRPr>
            </a:lvl9pPr>
          </a:lstStyle>
          <a:p>
            <a:pPr lvl="0"/>
            <a:r>
              <a:rPr lang="fr-FR" dirty="0"/>
              <a:t>Cliquez pour modifier le style des sous-titres du masque</a:t>
            </a:r>
          </a:p>
        </p:txBody>
      </p:sp>
    </p:spTree>
    <p:extLst>
      <p:ext uri="{BB962C8B-B14F-4D97-AF65-F5344CB8AC3E}">
        <p14:creationId xmlns:p14="http://schemas.microsoft.com/office/powerpoint/2010/main" val="1770501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91" y="2348402"/>
            <a:ext cx="9088041" cy="1620430"/>
          </a:xfrm>
        </p:spPr>
        <p:txBody>
          <a:bodyPr/>
          <a:lstStyle/>
          <a:p>
            <a:r>
              <a:rPr lang="en-US"/>
              <a:t>Click to edit Master title style</a:t>
            </a:r>
            <a:endParaRPr lang="fr-FR"/>
          </a:p>
        </p:txBody>
      </p:sp>
      <p:sp>
        <p:nvSpPr>
          <p:cNvPr id="3" name="Subtitle 2"/>
          <p:cNvSpPr>
            <a:spLocks noGrp="1"/>
          </p:cNvSpPr>
          <p:nvPr>
            <p:ph type="subTitle" idx="1"/>
          </p:nvPr>
        </p:nvSpPr>
        <p:spPr>
          <a:xfrm>
            <a:off x="1603773" y="4283818"/>
            <a:ext cx="7484269" cy="1931917"/>
          </a:xfrm>
        </p:spPr>
        <p:txBody>
          <a:bodyPr/>
          <a:lstStyle>
            <a:lvl1pPr marL="0" indent="0" algn="ctr">
              <a:buNone/>
              <a:defRPr>
                <a:solidFill>
                  <a:schemeClr val="tx1">
                    <a:tint val="75000"/>
                  </a:schemeClr>
                </a:solidFill>
              </a:defRPr>
            </a:lvl1pPr>
            <a:lvl2pPr marL="363755" indent="0" algn="ctr">
              <a:buNone/>
              <a:defRPr>
                <a:solidFill>
                  <a:schemeClr val="tx1">
                    <a:tint val="75000"/>
                  </a:schemeClr>
                </a:solidFill>
              </a:defRPr>
            </a:lvl2pPr>
            <a:lvl3pPr marL="727510" indent="0" algn="ctr">
              <a:buNone/>
              <a:defRPr>
                <a:solidFill>
                  <a:schemeClr val="tx1">
                    <a:tint val="75000"/>
                  </a:schemeClr>
                </a:solidFill>
              </a:defRPr>
            </a:lvl3pPr>
            <a:lvl4pPr marL="1091265" indent="0" algn="ctr">
              <a:buNone/>
              <a:defRPr>
                <a:solidFill>
                  <a:schemeClr val="tx1">
                    <a:tint val="75000"/>
                  </a:schemeClr>
                </a:solidFill>
              </a:defRPr>
            </a:lvl4pPr>
            <a:lvl5pPr marL="1455019" indent="0" algn="ctr">
              <a:buNone/>
              <a:defRPr>
                <a:solidFill>
                  <a:schemeClr val="tx1">
                    <a:tint val="75000"/>
                  </a:schemeClr>
                </a:solidFill>
              </a:defRPr>
            </a:lvl5pPr>
            <a:lvl6pPr marL="1818774" indent="0" algn="ctr">
              <a:buNone/>
              <a:defRPr>
                <a:solidFill>
                  <a:schemeClr val="tx1">
                    <a:tint val="75000"/>
                  </a:schemeClr>
                </a:solidFill>
              </a:defRPr>
            </a:lvl6pPr>
            <a:lvl7pPr marL="2182529" indent="0" algn="ctr">
              <a:buNone/>
              <a:defRPr>
                <a:solidFill>
                  <a:schemeClr val="tx1">
                    <a:tint val="75000"/>
                  </a:schemeClr>
                </a:solidFill>
              </a:defRPr>
            </a:lvl7pPr>
            <a:lvl8pPr marL="2546284" indent="0" algn="ctr">
              <a:buNone/>
              <a:defRPr>
                <a:solidFill>
                  <a:schemeClr val="tx1">
                    <a:tint val="75000"/>
                  </a:schemeClr>
                </a:solidFill>
              </a:defRPr>
            </a:lvl8pPr>
            <a:lvl9pPr marL="2910039"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ECBEB130-7059-45BE-93AF-DD6E4F175266}" type="datetime1">
              <a:rPr lang="fr-FR" smtClean="0">
                <a:solidFill>
                  <a:prstClr val="black">
                    <a:tint val="75000"/>
                  </a:prstClr>
                </a:solidFill>
              </a:rPr>
              <a:pPr/>
              <a:t>25/02/2019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70765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97701CBB-5067-42A2-AF08-95703980DE5B}" type="datetime1">
              <a:rPr lang="fr-FR" smtClean="0">
                <a:solidFill>
                  <a:prstClr val="black">
                    <a:tint val="75000"/>
                  </a:prstClr>
                </a:solidFill>
              </a:rPr>
              <a:pPr/>
              <a:t>25/02/2019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23668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3" y="4857795"/>
            <a:ext cx="9088041" cy="1501435"/>
          </a:xfrm>
        </p:spPr>
        <p:txBody>
          <a:bodyPr anchor="t"/>
          <a:lstStyle>
            <a:lvl1pPr algn="l">
              <a:defRPr sz="3183" b="1" cap="all"/>
            </a:lvl1pPr>
          </a:lstStyle>
          <a:p>
            <a:r>
              <a:rPr lang="en-US"/>
              <a:t>Click to edit Master title style</a:t>
            </a:r>
            <a:endParaRPr lang="fr-FR"/>
          </a:p>
        </p:txBody>
      </p:sp>
      <p:sp>
        <p:nvSpPr>
          <p:cNvPr id="3" name="Text Placeholder 2"/>
          <p:cNvSpPr>
            <a:spLocks noGrp="1"/>
          </p:cNvSpPr>
          <p:nvPr>
            <p:ph type="body" idx="1"/>
          </p:nvPr>
        </p:nvSpPr>
        <p:spPr>
          <a:xfrm>
            <a:off x="844583" y="3204115"/>
            <a:ext cx="9088041" cy="1653678"/>
          </a:xfrm>
        </p:spPr>
        <p:txBody>
          <a:bodyPr anchor="b"/>
          <a:lstStyle>
            <a:lvl1pPr marL="0" indent="0">
              <a:buNone/>
              <a:defRPr sz="1591">
                <a:solidFill>
                  <a:schemeClr val="tx1">
                    <a:tint val="75000"/>
                  </a:schemeClr>
                </a:solidFill>
              </a:defRPr>
            </a:lvl1pPr>
            <a:lvl2pPr marL="363755" indent="0">
              <a:buNone/>
              <a:defRPr sz="1432">
                <a:solidFill>
                  <a:schemeClr val="tx1">
                    <a:tint val="75000"/>
                  </a:schemeClr>
                </a:solidFill>
              </a:defRPr>
            </a:lvl2pPr>
            <a:lvl3pPr marL="727510" indent="0">
              <a:buNone/>
              <a:defRPr sz="1273">
                <a:solidFill>
                  <a:schemeClr val="tx1">
                    <a:tint val="75000"/>
                  </a:schemeClr>
                </a:solidFill>
              </a:defRPr>
            </a:lvl3pPr>
            <a:lvl4pPr marL="1091265" indent="0">
              <a:buNone/>
              <a:defRPr sz="1114">
                <a:solidFill>
                  <a:schemeClr val="tx1">
                    <a:tint val="75000"/>
                  </a:schemeClr>
                </a:solidFill>
              </a:defRPr>
            </a:lvl4pPr>
            <a:lvl5pPr marL="1455019" indent="0">
              <a:buNone/>
              <a:defRPr sz="1114">
                <a:solidFill>
                  <a:schemeClr val="tx1">
                    <a:tint val="75000"/>
                  </a:schemeClr>
                </a:solidFill>
              </a:defRPr>
            </a:lvl5pPr>
            <a:lvl6pPr marL="1818774" indent="0">
              <a:buNone/>
              <a:defRPr sz="1114">
                <a:solidFill>
                  <a:schemeClr val="tx1">
                    <a:tint val="75000"/>
                  </a:schemeClr>
                </a:solidFill>
              </a:defRPr>
            </a:lvl6pPr>
            <a:lvl7pPr marL="2182529" indent="0">
              <a:buNone/>
              <a:defRPr sz="1114">
                <a:solidFill>
                  <a:schemeClr val="tx1">
                    <a:tint val="75000"/>
                  </a:schemeClr>
                </a:solidFill>
              </a:defRPr>
            </a:lvl7pPr>
            <a:lvl8pPr marL="2546284" indent="0">
              <a:buNone/>
              <a:defRPr sz="1114">
                <a:solidFill>
                  <a:schemeClr val="tx1">
                    <a:tint val="75000"/>
                  </a:schemeClr>
                </a:solidFill>
              </a:defRPr>
            </a:lvl8pPr>
            <a:lvl9pPr marL="2910039" indent="0">
              <a:buNone/>
              <a:defRPr sz="11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A7B46-69A5-447A-8A49-D6FC960EFAD4}" type="datetime1">
              <a:rPr lang="fr-FR" smtClean="0">
                <a:solidFill>
                  <a:prstClr val="black">
                    <a:tint val="75000"/>
                  </a:prstClr>
                </a:solidFill>
              </a:rPr>
              <a:pPr/>
              <a:t>25/02/2019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3559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378672" y="1763927"/>
            <a:ext cx="3311491" cy="4989036"/>
          </a:xfrm>
        </p:spPr>
        <p:txBody>
          <a:bodyPr/>
          <a:lstStyle>
            <a:lvl1pPr>
              <a:defRPr sz="2228"/>
            </a:lvl1pPr>
            <a:lvl2pPr>
              <a:defRPr sz="1909"/>
            </a:lvl2pPr>
            <a:lvl3pPr>
              <a:defRPr sz="1591"/>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3868362" y="1763927"/>
            <a:ext cx="3311491" cy="4989036"/>
          </a:xfrm>
        </p:spPr>
        <p:txBody>
          <a:bodyPr/>
          <a:lstStyle>
            <a:lvl1pPr>
              <a:defRPr sz="2228"/>
            </a:lvl1pPr>
            <a:lvl2pPr>
              <a:defRPr sz="1909"/>
            </a:lvl2pPr>
            <a:lvl3pPr>
              <a:defRPr sz="1591"/>
            </a:lvl3pPr>
            <a:lvl4pPr>
              <a:defRPr sz="1432"/>
            </a:lvl4pPr>
            <a:lvl5pPr>
              <a:defRPr sz="1432"/>
            </a:lvl5pPr>
            <a:lvl6pPr>
              <a:defRPr sz="1432"/>
            </a:lvl6pPr>
            <a:lvl7pPr>
              <a:defRPr sz="1432"/>
            </a:lvl7pPr>
            <a:lvl8pPr>
              <a:defRPr sz="1432"/>
            </a:lvl8pPr>
            <a:lvl9pPr>
              <a:defRPr sz="14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EBCE663E-903A-4834-A5D7-338BABE6E224}" type="datetime1">
              <a:rPr lang="fr-FR" smtClean="0">
                <a:solidFill>
                  <a:prstClr val="black">
                    <a:tint val="75000"/>
                  </a:prstClr>
                </a:solidFill>
              </a:rPr>
              <a:pPr/>
              <a:t>25/02/2019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330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591" y="302737"/>
            <a:ext cx="9622632" cy="1259946"/>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534592" y="1692179"/>
            <a:ext cx="4724073" cy="705219"/>
          </a:xfrm>
        </p:spPr>
        <p:txBody>
          <a:bodyPr anchor="b"/>
          <a:lstStyle>
            <a:lvl1pPr marL="0" indent="0">
              <a:buNone/>
              <a:defRPr sz="1909" b="1"/>
            </a:lvl1pPr>
            <a:lvl2pPr marL="363755" indent="0">
              <a:buNone/>
              <a:defRPr sz="1591" b="1"/>
            </a:lvl2pPr>
            <a:lvl3pPr marL="727510" indent="0">
              <a:buNone/>
              <a:defRPr sz="1432" b="1"/>
            </a:lvl3pPr>
            <a:lvl4pPr marL="1091265" indent="0">
              <a:buNone/>
              <a:defRPr sz="1273" b="1"/>
            </a:lvl4pPr>
            <a:lvl5pPr marL="1455019" indent="0">
              <a:buNone/>
              <a:defRPr sz="1273" b="1"/>
            </a:lvl5pPr>
            <a:lvl6pPr marL="1818774" indent="0">
              <a:buNone/>
              <a:defRPr sz="1273" b="1"/>
            </a:lvl6pPr>
            <a:lvl7pPr marL="2182529" indent="0">
              <a:buNone/>
              <a:defRPr sz="1273" b="1"/>
            </a:lvl7pPr>
            <a:lvl8pPr marL="2546284" indent="0">
              <a:buNone/>
              <a:defRPr sz="1273" b="1"/>
            </a:lvl8pPr>
            <a:lvl9pPr marL="2910039" indent="0">
              <a:buNone/>
              <a:defRPr sz="1273" b="1"/>
            </a:lvl9pPr>
          </a:lstStyle>
          <a:p>
            <a:pPr lvl="0"/>
            <a:r>
              <a:rPr lang="en-US"/>
              <a:t>Click to edit Master text styles</a:t>
            </a:r>
          </a:p>
        </p:txBody>
      </p:sp>
      <p:sp>
        <p:nvSpPr>
          <p:cNvPr id="4" name="Content Placeholder 3"/>
          <p:cNvSpPr>
            <a:spLocks noGrp="1"/>
          </p:cNvSpPr>
          <p:nvPr>
            <p:ph sz="half" idx="2"/>
          </p:nvPr>
        </p:nvSpPr>
        <p:spPr>
          <a:xfrm>
            <a:off x="534592" y="2397398"/>
            <a:ext cx="4724073" cy="4355563"/>
          </a:xfrm>
        </p:spPr>
        <p:txBody>
          <a:bodyPr/>
          <a:lstStyle>
            <a:lvl1pPr>
              <a:defRPr sz="1909"/>
            </a:lvl1pPr>
            <a:lvl2pPr>
              <a:defRPr sz="1591"/>
            </a:lvl2pPr>
            <a:lvl3pPr>
              <a:defRPr sz="1432"/>
            </a:lvl3pPr>
            <a:lvl4pPr>
              <a:defRPr sz="1273"/>
            </a:lvl4pPr>
            <a:lvl5pPr>
              <a:defRPr sz="1273"/>
            </a:lvl5pPr>
            <a:lvl6pPr>
              <a:defRPr sz="1273"/>
            </a:lvl6pPr>
            <a:lvl7pPr>
              <a:defRPr sz="1273"/>
            </a:lvl7pPr>
            <a:lvl8pPr>
              <a:defRPr sz="1273"/>
            </a:lvl8pPr>
            <a:lvl9pPr>
              <a:defRPr sz="1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5431294" y="1692179"/>
            <a:ext cx="4725929" cy="705219"/>
          </a:xfrm>
        </p:spPr>
        <p:txBody>
          <a:bodyPr anchor="b"/>
          <a:lstStyle>
            <a:lvl1pPr marL="0" indent="0">
              <a:buNone/>
              <a:defRPr sz="1909" b="1"/>
            </a:lvl1pPr>
            <a:lvl2pPr marL="363755" indent="0">
              <a:buNone/>
              <a:defRPr sz="1591" b="1"/>
            </a:lvl2pPr>
            <a:lvl3pPr marL="727510" indent="0">
              <a:buNone/>
              <a:defRPr sz="1432" b="1"/>
            </a:lvl3pPr>
            <a:lvl4pPr marL="1091265" indent="0">
              <a:buNone/>
              <a:defRPr sz="1273" b="1"/>
            </a:lvl4pPr>
            <a:lvl5pPr marL="1455019" indent="0">
              <a:buNone/>
              <a:defRPr sz="1273" b="1"/>
            </a:lvl5pPr>
            <a:lvl6pPr marL="1818774" indent="0">
              <a:buNone/>
              <a:defRPr sz="1273" b="1"/>
            </a:lvl6pPr>
            <a:lvl7pPr marL="2182529" indent="0">
              <a:buNone/>
              <a:defRPr sz="1273" b="1"/>
            </a:lvl7pPr>
            <a:lvl8pPr marL="2546284" indent="0">
              <a:buNone/>
              <a:defRPr sz="1273" b="1"/>
            </a:lvl8pPr>
            <a:lvl9pPr marL="2910039" indent="0">
              <a:buNone/>
              <a:defRPr sz="1273" b="1"/>
            </a:lvl9pPr>
          </a:lstStyle>
          <a:p>
            <a:pPr lvl="0"/>
            <a:r>
              <a:rPr lang="en-US"/>
              <a:t>Click to edit Master text styles</a:t>
            </a:r>
          </a:p>
        </p:txBody>
      </p:sp>
      <p:sp>
        <p:nvSpPr>
          <p:cNvPr id="6" name="Content Placeholder 5"/>
          <p:cNvSpPr>
            <a:spLocks noGrp="1"/>
          </p:cNvSpPr>
          <p:nvPr>
            <p:ph sz="quarter" idx="4"/>
          </p:nvPr>
        </p:nvSpPr>
        <p:spPr>
          <a:xfrm>
            <a:off x="5431294" y="2397398"/>
            <a:ext cx="4725929" cy="4355563"/>
          </a:xfrm>
        </p:spPr>
        <p:txBody>
          <a:bodyPr/>
          <a:lstStyle>
            <a:lvl1pPr>
              <a:defRPr sz="1909"/>
            </a:lvl1pPr>
            <a:lvl2pPr>
              <a:defRPr sz="1591"/>
            </a:lvl2pPr>
            <a:lvl3pPr>
              <a:defRPr sz="1432"/>
            </a:lvl3pPr>
            <a:lvl4pPr>
              <a:defRPr sz="1273"/>
            </a:lvl4pPr>
            <a:lvl5pPr>
              <a:defRPr sz="1273"/>
            </a:lvl5pPr>
            <a:lvl6pPr>
              <a:defRPr sz="1273"/>
            </a:lvl6pPr>
            <a:lvl7pPr>
              <a:defRPr sz="1273"/>
            </a:lvl7pPr>
            <a:lvl8pPr>
              <a:defRPr sz="1273"/>
            </a:lvl8pPr>
            <a:lvl9pPr>
              <a:defRPr sz="1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B177F9E8-4410-4149-9575-EF9CF98F1842}" type="datetime1">
              <a:rPr lang="fr-FR" smtClean="0">
                <a:solidFill>
                  <a:prstClr val="black">
                    <a:tint val="75000"/>
                  </a:prstClr>
                </a:solidFill>
              </a:rPr>
              <a:pPr/>
              <a:t>25/02/2019</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6222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B7FA486-2AFC-4BBB-BD37-CA9E2315C28E}" type="datetime1">
              <a:rPr lang="fr-FR" smtClean="0">
                <a:solidFill>
                  <a:prstClr val="black">
                    <a:tint val="75000"/>
                  </a:prstClr>
                </a:solidFill>
              </a:rPr>
              <a:pPr/>
              <a:t>25/02/2019</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17514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05E7-D923-430C-9E3D-B8BAB7790156}" type="datetime1">
              <a:rPr lang="fr-FR" smtClean="0">
                <a:solidFill>
                  <a:prstClr val="black">
                    <a:tint val="75000"/>
                  </a:prstClr>
                </a:solidFill>
              </a:rPr>
              <a:pPr/>
              <a:t>25/02/2019</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953628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1" y="300987"/>
            <a:ext cx="3517533" cy="1280945"/>
          </a:xfrm>
        </p:spPr>
        <p:txBody>
          <a:bodyPr anchor="b"/>
          <a:lstStyle>
            <a:lvl1pPr algn="l">
              <a:defRPr sz="1591" b="1"/>
            </a:lvl1pPr>
          </a:lstStyle>
          <a:p>
            <a:r>
              <a:rPr lang="en-US"/>
              <a:t>Click to edit Master title style</a:t>
            </a:r>
            <a:endParaRPr lang="fr-FR"/>
          </a:p>
        </p:txBody>
      </p:sp>
      <p:sp>
        <p:nvSpPr>
          <p:cNvPr id="3" name="Content Placeholder 2"/>
          <p:cNvSpPr>
            <a:spLocks noGrp="1"/>
          </p:cNvSpPr>
          <p:nvPr>
            <p:ph idx="1"/>
          </p:nvPr>
        </p:nvSpPr>
        <p:spPr>
          <a:xfrm>
            <a:off x="4180206" y="300992"/>
            <a:ext cx="5977020" cy="6451973"/>
          </a:xfrm>
        </p:spPr>
        <p:txBody>
          <a:bodyPr/>
          <a:lstStyle>
            <a:lvl1pPr>
              <a:defRPr sz="2546"/>
            </a:lvl1pPr>
            <a:lvl2pPr>
              <a:defRPr sz="2228"/>
            </a:lvl2pPr>
            <a:lvl3pPr>
              <a:defRPr sz="1909"/>
            </a:lvl3pPr>
            <a:lvl4pPr>
              <a:defRPr sz="1591"/>
            </a:lvl4pPr>
            <a:lvl5pPr>
              <a:defRPr sz="1591"/>
            </a:lvl5pPr>
            <a:lvl6pPr>
              <a:defRPr sz="1591"/>
            </a:lvl6pPr>
            <a:lvl7pPr>
              <a:defRPr sz="1591"/>
            </a:lvl7pPr>
            <a:lvl8pPr>
              <a:defRPr sz="1591"/>
            </a:lvl8pPr>
            <a:lvl9pPr>
              <a:defRPr sz="15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534591" y="1581934"/>
            <a:ext cx="3517533" cy="5171029"/>
          </a:xfrm>
        </p:spPr>
        <p:txBody>
          <a:bodyPr/>
          <a:lstStyle>
            <a:lvl1pPr marL="0" indent="0">
              <a:buNone/>
              <a:defRPr sz="1114"/>
            </a:lvl1pPr>
            <a:lvl2pPr marL="363755" indent="0">
              <a:buNone/>
              <a:defRPr sz="955"/>
            </a:lvl2pPr>
            <a:lvl3pPr marL="727510" indent="0">
              <a:buNone/>
              <a:defRPr sz="795"/>
            </a:lvl3pPr>
            <a:lvl4pPr marL="1091265" indent="0">
              <a:buNone/>
              <a:defRPr sz="716"/>
            </a:lvl4pPr>
            <a:lvl5pPr marL="1455019" indent="0">
              <a:buNone/>
              <a:defRPr sz="716"/>
            </a:lvl5pPr>
            <a:lvl6pPr marL="1818774" indent="0">
              <a:buNone/>
              <a:defRPr sz="716"/>
            </a:lvl6pPr>
            <a:lvl7pPr marL="2182529" indent="0">
              <a:buNone/>
              <a:defRPr sz="716"/>
            </a:lvl7pPr>
            <a:lvl8pPr marL="2546284" indent="0">
              <a:buNone/>
              <a:defRPr sz="716"/>
            </a:lvl8pPr>
            <a:lvl9pPr marL="2910039" indent="0">
              <a:buNone/>
              <a:defRPr sz="716"/>
            </a:lvl9pPr>
          </a:lstStyle>
          <a:p>
            <a:pPr lvl="0"/>
            <a:r>
              <a:rPr lang="en-US"/>
              <a:t>Click to edit Master text styles</a:t>
            </a:r>
          </a:p>
        </p:txBody>
      </p:sp>
      <p:sp>
        <p:nvSpPr>
          <p:cNvPr id="5" name="Date Placeholder 4"/>
          <p:cNvSpPr>
            <a:spLocks noGrp="1"/>
          </p:cNvSpPr>
          <p:nvPr>
            <p:ph type="dt" sz="half" idx="10"/>
          </p:nvPr>
        </p:nvSpPr>
        <p:spPr/>
        <p:txBody>
          <a:bodyPr/>
          <a:lstStyle/>
          <a:p>
            <a:fld id="{8EF4ED20-3E0B-4F1B-BEFA-97392E0747DE}" type="datetime1">
              <a:rPr lang="fr-FR" smtClean="0">
                <a:solidFill>
                  <a:prstClr val="black">
                    <a:tint val="75000"/>
                  </a:prstClr>
                </a:solidFill>
              </a:rPr>
              <a:pPr/>
              <a:t>25/02/2019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42503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lIns="104287" tIns="52144" rIns="104287" bIns="52144"/>
          <a:lstStyle/>
          <a:p>
            <a:r>
              <a:rPr lang="fr-FR"/>
              <a:t>Modifiez le style du titre</a:t>
            </a:r>
            <a:endParaRPr lang="fr-BE"/>
          </a:p>
        </p:txBody>
      </p:sp>
      <p:sp>
        <p:nvSpPr>
          <p:cNvPr id="3" name="Espace réservé du contenu 2"/>
          <p:cNvSpPr>
            <a:spLocks noGrp="1"/>
          </p:cNvSpPr>
          <p:nvPr>
            <p:ph idx="1"/>
          </p:nvPr>
        </p:nvSpPr>
        <p:spPr>
          <a:xfrm>
            <a:off x="534591" y="1763926"/>
            <a:ext cx="9622632" cy="4989036"/>
          </a:xfrm>
          <a:prstGeom prst="rect">
            <a:avLst/>
          </a:prstGeom>
        </p:spPr>
        <p:txBody>
          <a:bodyPr lIns="104287" tIns="52144" rIns="104287" bIns="52144"/>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9DEF5D1B-2EF4-4555-810E-42B646420587}" type="datetime1">
              <a:rPr lang="fr-FR" sz="1671" smtClean="0">
                <a:solidFill>
                  <a:prstClr val="black"/>
                </a:solidFill>
              </a:rPr>
              <a:pPr defTabSz="829724"/>
              <a:t>25/02/2019</a:t>
            </a:fld>
            <a:endParaRPr lang="fr-BE" sz="1671">
              <a:solidFill>
                <a:prstClr val="black"/>
              </a:solidFill>
            </a:endParaRPr>
          </a:p>
        </p:txBody>
      </p:sp>
      <p:sp>
        <p:nvSpPr>
          <p:cNvPr id="5" name="Espace réservé du pied de page 4"/>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4173587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291773"/>
            <a:ext cx="6415088" cy="624724"/>
          </a:xfrm>
        </p:spPr>
        <p:txBody>
          <a:bodyPr anchor="b"/>
          <a:lstStyle>
            <a:lvl1pPr algn="l">
              <a:defRPr sz="1591" b="1"/>
            </a:lvl1pPr>
          </a:lstStyle>
          <a:p>
            <a:r>
              <a:rPr lang="en-US"/>
              <a:t>Click to edit Master title style</a:t>
            </a:r>
            <a:endParaRPr lang="fr-FR"/>
          </a:p>
        </p:txBody>
      </p:sp>
      <p:sp>
        <p:nvSpPr>
          <p:cNvPr id="3" name="Picture Placeholder 2"/>
          <p:cNvSpPr>
            <a:spLocks noGrp="1"/>
          </p:cNvSpPr>
          <p:nvPr>
            <p:ph type="pic" idx="1"/>
          </p:nvPr>
        </p:nvSpPr>
        <p:spPr>
          <a:xfrm>
            <a:off x="2095670" y="675472"/>
            <a:ext cx="6415088" cy="4535805"/>
          </a:xfrm>
        </p:spPr>
        <p:txBody>
          <a:bodyPr/>
          <a:lstStyle>
            <a:lvl1pPr marL="0" indent="0">
              <a:buNone/>
              <a:defRPr sz="2546"/>
            </a:lvl1pPr>
            <a:lvl2pPr marL="363755" indent="0">
              <a:buNone/>
              <a:defRPr sz="2228"/>
            </a:lvl2pPr>
            <a:lvl3pPr marL="727510" indent="0">
              <a:buNone/>
              <a:defRPr sz="1909"/>
            </a:lvl3pPr>
            <a:lvl4pPr marL="1091265" indent="0">
              <a:buNone/>
              <a:defRPr sz="1591"/>
            </a:lvl4pPr>
            <a:lvl5pPr marL="1455019" indent="0">
              <a:buNone/>
              <a:defRPr sz="1591"/>
            </a:lvl5pPr>
            <a:lvl6pPr marL="1818774" indent="0">
              <a:buNone/>
              <a:defRPr sz="1591"/>
            </a:lvl6pPr>
            <a:lvl7pPr marL="2182529" indent="0">
              <a:buNone/>
              <a:defRPr sz="1591"/>
            </a:lvl7pPr>
            <a:lvl8pPr marL="2546284" indent="0">
              <a:buNone/>
              <a:defRPr sz="1591"/>
            </a:lvl8pPr>
            <a:lvl9pPr marL="2910039" indent="0">
              <a:buNone/>
              <a:defRPr sz="1591"/>
            </a:lvl9pPr>
          </a:lstStyle>
          <a:p>
            <a:endParaRPr lang="fr-FR"/>
          </a:p>
        </p:txBody>
      </p:sp>
      <p:sp>
        <p:nvSpPr>
          <p:cNvPr id="4" name="Text Placeholder 3"/>
          <p:cNvSpPr>
            <a:spLocks noGrp="1"/>
          </p:cNvSpPr>
          <p:nvPr>
            <p:ph type="body" sz="half" idx="2"/>
          </p:nvPr>
        </p:nvSpPr>
        <p:spPr>
          <a:xfrm>
            <a:off x="2095670" y="5916499"/>
            <a:ext cx="6415088" cy="887211"/>
          </a:xfrm>
        </p:spPr>
        <p:txBody>
          <a:bodyPr/>
          <a:lstStyle>
            <a:lvl1pPr marL="0" indent="0">
              <a:buNone/>
              <a:defRPr sz="1114"/>
            </a:lvl1pPr>
            <a:lvl2pPr marL="363755" indent="0">
              <a:buNone/>
              <a:defRPr sz="955"/>
            </a:lvl2pPr>
            <a:lvl3pPr marL="727510" indent="0">
              <a:buNone/>
              <a:defRPr sz="795"/>
            </a:lvl3pPr>
            <a:lvl4pPr marL="1091265" indent="0">
              <a:buNone/>
              <a:defRPr sz="716"/>
            </a:lvl4pPr>
            <a:lvl5pPr marL="1455019" indent="0">
              <a:buNone/>
              <a:defRPr sz="716"/>
            </a:lvl5pPr>
            <a:lvl6pPr marL="1818774" indent="0">
              <a:buNone/>
              <a:defRPr sz="716"/>
            </a:lvl6pPr>
            <a:lvl7pPr marL="2182529" indent="0">
              <a:buNone/>
              <a:defRPr sz="716"/>
            </a:lvl7pPr>
            <a:lvl8pPr marL="2546284" indent="0">
              <a:buNone/>
              <a:defRPr sz="716"/>
            </a:lvl8pPr>
            <a:lvl9pPr marL="2910039" indent="0">
              <a:buNone/>
              <a:defRPr sz="716"/>
            </a:lvl9pPr>
          </a:lstStyle>
          <a:p>
            <a:pPr lvl="0"/>
            <a:r>
              <a:rPr lang="en-US"/>
              <a:t>Click to edit Master text styles</a:t>
            </a:r>
          </a:p>
        </p:txBody>
      </p:sp>
      <p:sp>
        <p:nvSpPr>
          <p:cNvPr id="5" name="Date Placeholder 4"/>
          <p:cNvSpPr>
            <a:spLocks noGrp="1"/>
          </p:cNvSpPr>
          <p:nvPr>
            <p:ph type="dt" sz="half" idx="10"/>
          </p:nvPr>
        </p:nvSpPr>
        <p:spPr/>
        <p:txBody>
          <a:bodyPr/>
          <a:lstStyle/>
          <a:p>
            <a:fld id="{D037C5D3-1D64-4F71-A8BD-D2A08F70EF60}" type="datetime1">
              <a:rPr lang="fr-FR" smtClean="0">
                <a:solidFill>
                  <a:prstClr val="black">
                    <a:tint val="75000"/>
                  </a:prstClr>
                </a:solidFill>
              </a:rPr>
              <a:pPr/>
              <a:t>25/02/2019</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913037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2E7D581F-3E9A-4001-89E1-BFDF05E0736F}" type="datetime1">
              <a:rPr lang="fr-FR" smtClean="0">
                <a:solidFill>
                  <a:prstClr val="black">
                    <a:tint val="75000"/>
                  </a:prstClr>
                </a:solidFill>
              </a:rPr>
              <a:pPr/>
              <a:t>25/02/2019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4237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9556" y="302740"/>
            <a:ext cx="1700295" cy="6450222"/>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378673" y="302740"/>
            <a:ext cx="4922688" cy="64502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EA5FB5A2-6932-45F4-806F-6DE6455E9655}" type="datetime1">
              <a:rPr lang="fr-FR" smtClean="0">
                <a:solidFill>
                  <a:prstClr val="black">
                    <a:tint val="75000"/>
                  </a:prstClr>
                </a:solidFill>
              </a:rPr>
              <a:pPr/>
              <a:t>25/02/2019</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74419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a:prstGeom prst="rect">
            <a:avLst/>
          </a:prstGeom>
        </p:spPr>
        <p:txBody>
          <a:bodyPr/>
          <a:lstStyle/>
          <a:p>
            <a:r>
              <a:rPr lang="nl-BE"/>
              <a:t>Cliquez et modifiez le titre</a:t>
            </a:r>
            <a:endParaRPr lang="fr-FR"/>
          </a:p>
        </p:txBody>
      </p:sp>
      <p:sp>
        <p:nvSpPr>
          <p:cNvPr id="3" name="Sous-titre 2"/>
          <p:cNvSpPr>
            <a:spLocks noGrp="1"/>
          </p:cNvSpPr>
          <p:nvPr>
            <p:ph type="subTitle" idx="1"/>
          </p:nvPr>
        </p:nvSpPr>
        <p:spPr>
          <a:xfrm>
            <a:off x="1603772" y="4283816"/>
            <a:ext cx="7484269" cy="1931917"/>
          </a:xfrm>
          <a:prstGeom prst="rect">
            <a:avLst/>
          </a:prstGeo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612E7127-73BC-46EF-93B0-77924D9A85E3}"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DFEE6A0E-8420-4AC5-85A2-B03E432D002D}"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4108732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contenu 2"/>
          <p:cNvSpPr>
            <a:spLocks noGrp="1"/>
          </p:cNvSpPr>
          <p:nvPr>
            <p:ph idx="1"/>
          </p:nvPr>
        </p:nvSpPr>
        <p:spPr>
          <a:xfrm>
            <a:off x="534591" y="1763926"/>
            <a:ext cx="9622632" cy="4989036"/>
          </a:xfrm>
          <a:prstGeom prst="rect">
            <a:avLst/>
          </a:prstGeo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80CCB401-0230-40BB-B1DE-6697D2DD9BC1}"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78403921-E185-4644-8A88-E037A565FC6A}"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340626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a:prstGeom prst="rect">
            <a:avLst/>
          </a:prstGeom>
        </p:spPr>
        <p:txBody>
          <a:bodyPr anchor="t"/>
          <a:lstStyle>
            <a:lvl1pPr algn="l">
              <a:defRPr sz="4317" b="1" cap="all"/>
            </a:lvl1pPr>
          </a:lstStyle>
          <a:p>
            <a:r>
              <a:rPr lang="nl-BE"/>
              <a:t>Cliquez et modifiez le titre</a:t>
            </a:r>
            <a:endParaRPr lang="fr-FR"/>
          </a:p>
        </p:txBody>
      </p:sp>
      <p:sp>
        <p:nvSpPr>
          <p:cNvPr id="3" name="Espace réservé du texte 2"/>
          <p:cNvSpPr>
            <a:spLocks noGrp="1"/>
          </p:cNvSpPr>
          <p:nvPr>
            <p:ph type="body" idx="1"/>
          </p:nvPr>
        </p:nvSpPr>
        <p:spPr>
          <a:xfrm>
            <a:off x="844580" y="3204114"/>
            <a:ext cx="9088041" cy="1653678"/>
          </a:xfrm>
          <a:prstGeom prst="rect">
            <a:avLst/>
          </a:prstGeo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6AE77016-35DA-42CA-9D00-1ACF375F81DB}"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D015F433-1B63-4A03-B2AA-31FD41A5C0EC}"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416477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534591" y="1763926"/>
            <a:ext cx="4722217" cy="4989036"/>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5435005" y="1763926"/>
            <a:ext cx="4722217" cy="4989036"/>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6F3D53DD-F86F-4533-BB9D-AF072A123112}"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63FEE022-58D5-4D50-A9F0-1F033661A610}"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628019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534591" y="1692178"/>
            <a:ext cx="4724074" cy="705219"/>
          </a:xfrm>
          <a:prstGeom prst="rect">
            <a:avLst/>
          </a:prstGeo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nl-BE"/>
              <a:t>Cliquez pour modifier les styles du texte du masque</a:t>
            </a:r>
          </a:p>
        </p:txBody>
      </p:sp>
      <p:sp>
        <p:nvSpPr>
          <p:cNvPr id="4" name="Espace réservé du contenu 3"/>
          <p:cNvSpPr>
            <a:spLocks noGrp="1"/>
          </p:cNvSpPr>
          <p:nvPr>
            <p:ph sz="half" idx="2"/>
          </p:nvPr>
        </p:nvSpPr>
        <p:spPr>
          <a:xfrm>
            <a:off x="534591" y="2397397"/>
            <a:ext cx="4724074" cy="4355563"/>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5431293" y="1692178"/>
            <a:ext cx="4725930" cy="705219"/>
          </a:xfrm>
          <a:prstGeom prst="rect">
            <a:avLst/>
          </a:prstGeo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nl-BE"/>
              <a:t>Cliquez pour modifier les styles du texte du masque</a:t>
            </a:r>
          </a:p>
        </p:txBody>
      </p:sp>
      <p:sp>
        <p:nvSpPr>
          <p:cNvPr id="6" name="Espace réservé du contenu 5"/>
          <p:cNvSpPr>
            <a:spLocks noGrp="1"/>
          </p:cNvSpPr>
          <p:nvPr>
            <p:ph sz="quarter" idx="4"/>
          </p:nvPr>
        </p:nvSpPr>
        <p:spPr>
          <a:xfrm>
            <a:off x="5431293" y="2397397"/>
            <a:ext cx="4725930" cy="4355563"/>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263B487C-D1B0-4C5C-9C4D-491CC9EB7F42}"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8" name="Espace réservé du pied de page 7"/>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9" name="Espace réservé du numéro de diapositive 8"/>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B7451D19-4629-4C2A-AC44-DEC9CC3F9843}"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406647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F0FF492A-732B-45A4-8F5C-779EF87FBDC7}"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4" name="Espace réservé du pied de page 3"/>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5" name="Espace réservé du numéro de diapositive 4"/>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986FACCF-3CDB-4D8A-8F3B-4AC25B0F5264}"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1019791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04383C16-3AAA-47AA-9CA3-6F9C71BF30EE}"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3" name="Espace réservé du pied de page 2"/>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4" name="Espace réservé du numéro de diapositive 3"/>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6C38F078-F22F-4FA7-AF11-31D644E184C1}"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50006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a:prstGeom prst="rect">
            <a:avLst/>
          </a:prstGeom>
        </p:spPr>
        <p:txBody>
          <a:bodyPr lIns="104287" tIns="52144" rIns="104287" bIns="52144" anchor="t"/>
          <a:lstStyle>
            <a:lvl1pPr algn="l">
              <a:defRPr sz="3660" b="1" cap="all"/>
            </a:lvl1pPr>
          </a:lstStyle>
          <a:p>
            <a:r>
              <a:rPr lang="fr-FR"/>
              <a:t>Modifiez le style du titre</a:t>
            </a:r>
            <a:endParaRPr lang="fr-BE"/>
          </a:p>
        </p:txBody>
      </p:sp>
      <p:sp>
        <p:nvSpPr>
          <p:cNvPr id="3" name="Espace réservé du texte 2"/>
          <p:cNvSpPr>
            <a:spLocks noGrp="1"/>
          </p:cNvSpPr>
          <p:nvPr>
            <p:ph type="body" idx="1"/>
          </p:nvPr>
        </p:nvSpPr>
        <p:spPr>
          <a:xfrm>
            <a:off x="844580" y="3204115"/>
            <a:ext cx="9088041" cy="1653678"/>
          </a:xfrm>
          <a:prstGeom prst="rect">
            <a:avLst/>
          </a:prstGeom>
        </p:spPr>
        <p:txBody>
          <a:bodyPr lIns="104287" tIns="52144" rIns="104287" bIns="52144" anchor="b"/>
          <a:lstStyle>
            <a:lvl1pPr marL="0" indent="0">
              <a:buNone/>
              <a:defRPr sz="1830">
                <a:solidFill>
                  <a:schemeClr val="tx1">
                    <a:tint val="75000"/>
                  </a:schemeClr>
                </a:solidFill>
              </a:defRPr>
            </a:lvl1pPr>
            <a:lvl2pPr marL="414863" indent="0">
              <a:buNone/>
              <a:defRPr sz="1671">
                <a:solidFill>
                  <a:schemeClr val="tx1">
                    <a:tint val="75000"/>
                  </a:schemeClr>
                </a:solidFill>
              </a:defRPr>
            </a:lvl2pPr>
            <a:lvl3pPr marL="829724" indent="0">
              <a:buNone/>
              <a:defRPr sz="1432">
                <a:solidFill>
                  <a:schemeClr val="tx1">
                    <a:tint val="75000"/>
                  </a:schemeClr>
                </a:solidFill>
              </a:defRPr>
            </a:lvl3pPr>
            <a:lvl4pPr marL="1244588" indent="0">
              <a:buNone/>
              <a:defRPr sz="1273">
                <a:solidFill>
                  <a:schemeClr val="tx1">
                    <a:tint val="75000"/>
                  </a:schemeClr>
                </a:solidFill>
              </a:defRPr>
            </a:lvl4pPr>
            <a:lvl5pPr marL="1659450" indent="0">
              <a:buNone/>
              <a:defRPr sz="1273">
                <a:solidFill>
                  <a:schemeClr val="tx1">
                    <a:tint val="75000"/>
                  </a:schemeClr>
                </a:solidFill>
              </a:defRPr>
            </a:lvl5pPr>
            <a:lvl6pPr marL="2074312" indent="0">
              <a:buNone/>
              <a:defRPr sz="1273">
                <a:solidFill>
                  <a:schemeClr val="tx1">
                    <a:tint val="75000"/>
                  </a:schemeClr>
                </a:solidFill>
              </a:defRPr>
            </a:lvl6pPr>
            <a:lvl7pPr marL="2489175" indent="0">
              <a:buNone/>
              <a:defRPr sz="1273">
                <a:solidFill>
                  <a:schemeClr val="tx1">
                    <a:tint val="75000"/>
                  </a:schemeClr>
                </a:solidFill>
              </a:defRPr>
            </a:lvl7pPr>
            <a:lvl8pPr marL="2904037" indent="0">
              <a:buNone/>
              <a:defRPr sz="1273">
                <a:solidFill>
                  <a:schemeClr val="tx1">
                    <a:tint val="75000"/>
                  </a:schemeClr>
                </a:solidFill>
              </a:defRPr>
            </a:lvl8pPr>
            <a:lvl9pPr marL="3318900" indent="0">
              <a:buNone/>
              <a:defRPr sz="1273">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FA3ACE66-5AC1-4686-B63F-7AA608F0490A}" type="datetime1">
              <a:rPr lang="fr-FR" sz="1671" smtClean="0">
                <a:solidFill>
                  <a:prstClr val="black"/>
                </a:solidFill>
              </a:rPr>
              <a:pPr defTabSz="829724"/>
              <a:t>25/02/2019</a:t>
            </a:fld>
            <a:endParaRPr lang="fr-BE" sz="1671">
              <a:solidFill>
                <a:prstClr val="black"/>
              </a:solidFill>
            </a:endParaRPr>
          </a:p>
        </p:txBody>
      </p:sp>
      <p:sp>
        <p:nvSpPr>
          <p:cNvPr id="5" name="Espace réservé du pied de page 4"/>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6" name="Espace réservé du numéro de diapositive 5"/>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2431599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a:prstGeom prst="rect">
            <a:avLst/>
          </a:prstGeom>
        </p:spPr>
        <p:txBody>
          <a:bodyPr anchor="b"/>
          <a:lstStyle>
            <a:lvl1pPr algn="l">
              <a:defRPr sz="2159" b="1"/>
            </a:lvl1pPr>
          </a:lstStyle>
          <a:p>
            <a:r>
              <a:rPr lang="nl-BE"/>
              <a:t>Cliquez et modifiez le titre</a:t>
            </a:r>
            <a:endParaRPr lang="fr-FR"/>
          </a:p>
        </p:txBody>
      </p:sp>
      <p:sp>
        <p:nvSpPr>
          <p:cNvPr id="3" name="Espace réservé du contenu 2"/>
          <p:cNvSpPr>
            <a:spLocks noGrp="1"/>
          </p:cNvSpPr>
          <p:nvPr>
            <p:ph idx="1"/>
          </p:nvPr>
        </p:nvSpPr>
        <p:spPr>
          <a:xfrm>
            <a:off x="4180203" y="300989"/>
            <a:ext cx="5977020" cy="6451973"/>
          </a:xfrm>
          <a:prstGeom prst="rect">
            <a:avLst/>
          </a:prstGeo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534591" y="1581934"/>
            <a:ext cx="3517533" cy="5171028"/>
          </a:xfrm>
          <a:prstGeom prst="rect">
            <a:avLst/>
          </a:prstGeo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nl-BE"/>
              <a:t>Cliquez pour modifier les styles du texte du masque</a:t>
            </a:r>
          </a:p>
        </p:txBody>
      </p:sp>
      <p:sp>
        <p:nvSpPr>
          <p:cNvPr id="5" name="Espace réservé de la date 4"/>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425AC56A-41BB-4A95-9384-863D8D64E850}"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FA415D9B-B113-4DC2-8C29-4184E0FD5052}"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1575635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a:prstGeom prst="rect">
            <a:avLst/>
          </a:prstGeom>
        </p:spPr>
        <p:txBody>
          <a:bodyPr anchor="b"/>
          <a:lstStyle>
            <a:lvl1pPr algn="l">
              <a:defRPr sz="2159" b="1"/>
            </a:lvl1pPr>
          </a:lstStyle>
          <a:p>
            <a:r>
              <a:rPr lang="nl-BE"/>
              <a:t>Cliquez et modifiez le titre</a:t>
            </a:r>
            <a:endParaRPr lang="fr-FR"/>
          </a:p>
        </p:txBody>
      </p:sp>
      <p:sp>
        <p:nvSpPr>
          <p:cNvPr id="3" name="Espace réservé pour une image  2"/>
          <p:cNvSpPr>
            <a:spLocks noGrp="1"/>
          </p:cNvSpPr>
          <p:nvPr>
            <p:ph type="pic" idx="1"/>
          </p:nvPr>
        </p:nvSpPr>
        <p:spPr>
          <a:xfrm>
            <a:off x="2095670" y="675471"/>
            <a:ext cx="6415088" cy="4535805"/>
          </a:xfrm>
          <a:prstGeom prst="rect">
            <a:avLst/>
          </a:prstGeo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fr-FR" noProof="0"/>
          </a:p>
        </p:txBody>
      </p:sp>
      <p:sp>
        <p:nvSpPr>
          <p:cNvPr id="4" name="Espace réservé du texte 3"/>
          <p:cNvSpPr>
            <a:spLocks noGrp="1"/>
          </p:cNvSpPr>
          <p:nvPr>
            <p:ph type="body" sz="half" idx="2"/>
          </p:nvPr>
        </p:nvSpPr>
        <p:spPr>
          <a:xfrm>
            <a:off x="2095670" y="5916496"/>
            <a:ext cx="6415088" cy="887211"/>
          </a:xfrm>
          <a:prstGeom prst="rect">
            <a:avLst/>
          </a:prstGeo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nl-BE"/>
              <a:t>Cliquez pour modifier les styles du texte du masque</a:t>
            </a:r>
          </a:p>
        </p:txBody>
      </p:sp>
      <p:sp>
        <p:nvSpPr>
          <p:cNvPr id="5" name="Espace réservé de la date 4"/>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4E7EFA74-0095-4563-BC82-A1EC6C632DB0}"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97CA70FC-9BC9-4137-95B7-C36826BB60E4}"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627196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a:xfrm>
            <a:off x="534591" y="1763926"/>
            <a:ext cx="9622632" cy="4989036"/>
          </a:xfrm>
          <a:prstGeom prst="rect">
            <a:avLst/>
          </a:prstGeo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3249CBF0-8CDC-418D-9423-C95546F1C3B7}"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CDAD4FF7-0F82-486A-995A-25D4DF2B7416}"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269822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302739"/>
            <a:ext cx="2405658" cy="6450223"/>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534591" y="302739"/>
            <a:ext cx="7038777" cy="6450223"/>
          </a:xfrm>
          <a:prstGeom prst="rect">
            <a:avLst/>
          </a:prstGeo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latin typeface="Arial" pitchFamily="34" charset="0"/>
              </a:defRPr>
            </a:lvl1pPr>
          </a:lstStyle>
          <a:p>
            <a:pPr fontAlgn="base">
              <a:spcBef>
                <a:spcPct val="0"/>
              </a:spcBef>
              <a:spcAft>
                <a:spcPct val="0"/>
              </a:spcAft>
              <a:defRPr/>
            </a:pPr>
            <a:fld id="{4DCD8F03-8AAC-4F28-8C74-85441B80890C}"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srgbClr val="6C7081"/>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srgbClr val="6C7081"/>
                </a:solidFill>
              </a:defRPr>
            </a:lvl1pPr>
          </a:lstStyle>
          <a:p>
            <a:pPr fontAlgn="base">
              <a:spcBef>
                <a:spcPct val="0"/>
              </a:spcBef>
              <a:spcAft>
                <a:spcPct val="0"/>
              </a:spcAft>
              <a:defRPr/>
            </a:pPr>
            <a:fld id="{DE7CDAA9-B44D-4294-91FA-D778E3BEEA2D}"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92679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a:prstGeom prst="rect">
            <a:avLst/>
          </a:prstGeom>
        </p:spPr>
        <p:txBody>
          <a:bodyPr/>
          <a:lstStyle/>
          <a:p>
            <a:r>
              <a:rPr lang="nl-BE" dirty="0"/>
              <a:t>Cliquez et modifiez le titre</a:t>
            </a:r>
            <a:endParaRPr lang="fr-FR" dirty="0"/>
          </a:p>
        </p:txBody>
      </p:sp>
      <p:sp>
        <p:nvSpPr>
          <p:cNvPr id="3" name="Sous-titre 2"/>
          <p:cNvSpPr>
            <a:spLocks noGrp="1"/>
          </p:cNvSpPr>
          <p:nvPr>
            <p:ph type="subTitle" idx="1"/>
          </p:nvPr>
        </p:nvSpPr>
        <p:spPr>
          <a:xfrm>
            <a:off x="1603772" y="4283816"/>
            <a:ext cx="7484269" cy="1931917"/>
          </a:xfrm>
          <a:prstGeom prst="rect">
            <a:avLst/>
          </a:prstGeo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C314C9DB-3232-45D7-8DA2-7A25B0C7C817}" type="datetimeFigureOut">
              <a:rPr lang="fr-FR" altLang="fr-FR"/>
              <a:pPr>
                <a:defRPr/>
              </a:pPr>
              <a:t>25/02/2019</a:t>
            </a:fld>
            <a:endParaRPr lang="fr-FR" altLang="fr-F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661F8DC1-C4A1-4E34-9D7A-C7BB0DA2CB04}"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684355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contenu 2"/>
          <p:cNvSpPr>
            <a:spLocks noGrp="1"/>
          </p:cNvSpPr>
          <p:nvPr>
            <p:ph idx="1"/>
          </p:nvPr>
        </p:nvSpPr>
        <p:spPr>
          <a:xfrm>
            <a:off x="534591" y="1763926"/>
            <a:ext cx="9622632" cy="4989036"/>
          </a:xfrm>
          <a:prstGeom prst="rect">
            <a:avLst/>
          </a:prstGeom>
        </p:spPr>
        <p:txBody>
          <a:bodyPr/>
          <a:lstStyle/>
          <a:p>
            <a:pPr lvl="0"/>
            <a:r>
              <a:rPr lang="nl-BE" dirty="0" err="1"/>
              <a:t>Cliquez</a:t>
            </a:r>
            <a:r>
              <a:rPr lang="nl-BE" dirty="0"/>
              <a:t> pour </a:t>
            </a:r>
            <a:r>
              <a:rPr lang="nl-BE" dirty="0" err="1"/>
              <a:t>modifier</a:t>
            </a:r>
            <a:r>
              <a:rPr lang="nl-BE" dirty="0"/>
              <a:t> les </a:t>
            </a:r>
            <a:r>
              <a:rPr lang="nl-BE" dirty="0" err="1"/>
              <a:t>styles</a:t>
            </a:r>
            <a:r>
              <a:rPr lang="nl-BE" dirty="0"/>
              <a:t> du </a:t>
            </a:r>
            <a:r>
              <a:rPr lang="nl-BE" dirty="0" err="1"/>
              <a:t>texte</a:t>
            </a:r>
            <a:r>
              <a:rPr lang="nl-BE" dirty="0"/>
              <a:t> du </a:t>
            </a:r>
            <a:r>
              <a:rPr lang="nl-BE" dirty="0" err="1"/>
              <a:t>masque</a:t>
            </a:r>
            <a:endParaRPr lang="nl-BE" dirty="0"/>
          </a:p>
          <a:p>
            <a:pPr lvl="1"/>
            <a:r>
              <a:rPr lang="nl-BE" dirty="0" err="1"/>
              <a:t>Deuxième</a:t>
            </a:r>
            <a:r>
              <a:rPr lang="nl-BE" dirty="0"/>
              <a:t> niveau</a:t>
            </a:r>
          </a:p>
          <a:p>
            <a:pPr lvl="2"/>
            <a:r>
              <a:rPr lang="nl-BE" dirty="0" err="1"/>
              <a:t>Troisième</a:t>
            </a:r>
            <a:r>
              <a:rPr lang="nl-BE" dirty="0"/>
              <a:t> niveau</a:t>
            </a:r>
          </a:p>
          <a:p>
            <a:pPr lvl="3"/>
            <a:r>
              <a:rPr lang="nl-BE" dirty="0" err="1"/>
              <a:t>Quatrième</a:t>
            </a:r>
            <a:r>
              <a:rPr lang="nl-BE" dirty="0"/>
              <a:t> niveau</a:t>
            </a:r>
          </a:p>
          <a:p>
            <a:pPr lvl="4"/>
            <a:r>
              <a:rPr lang="nl-BE" dirty="0" err="1"/>
              <a:t>Cinquième</a:t>
            </a:r>
            <a:r>
              <a:rPr lang="nl-BE" dirty="0"/>
              <a:t> niveau</a:t>
            </a:r>
            <a:endParaRPr lang="fr-FR" dirty="0"/>
          </a:p>
        </p:txBody>
      </p:sp>
      <p:sp>
        <p:nvSpPr>
          <p:cNvPr id="4" name="Espace réservé de la date 3"/>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55FAFEAC-8AB5-4A51-87FD-789802B9CA5F}" type="datetimeFigureOut">
              <a:rPr lang="fr-FR" altLang="fr-FR"/>
              <a:pPr>
                <a:defRPr/>
              </a:pPr>
              <a:t>25/02/2019</a:t>
            </a:fld>
            <a:endParaRPr lang="fr-FR" altLang="fr-F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EA36D363-BF0F-470A-8D3C-FC4790E99833}"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6460831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a:prstGeom prst="rect">
            <a:avLst/>
          </a:prstGeom>
        </p:spPr>
        <p:txBody>
          <a:bodyPr anchor="t"/>
          <a:lstStyle>
            <a:lvl1pPr algn="l">
              <a:defRPr sz="4317" b="1" cap="all"/>
            </a:lvl1pPr>
          </a:lstStyle>
          <a:p>
            <a:r>
              <a:rPr lang="nl-BE"/>
              <a:t>Cliquez et modifiez le titre</a:t>
            </a:r>
            <a:endParaRPr lang="fr-FR"/>
          </a:p>
        </p:txBody>
      </p:sp>
      <p:sp>
        <p:nvSpPr>
          <p:cNvPr id="3" name="Espace réservé du texte 2"/>
          <p:cNvSpPr>
            <a:spLocks noGrp="1"/>
          </p:cNvSpPr>
          <p:nvPr>
            <p:ph type="body" idx="1"/>
          </p:nvPr>
        </p:nvSpPr>
        <p:spPr>
          <a:xfrm>
            <a:off x="844580" y="3204114"/>
            <a:ext cx="9088041" cy="1653678"/>
          </a:xfrm>
          <a:prstGeom prst="rect">
            <a:avLst/>
          </a:prstGeo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B186296A-20CA-49E3-8D11-FD3059E26670}" type="datetimeFigureOut">
              <a:rPr lang="fr-FR" altLang="fr-FR"/>
              <a:pPr>
                <a:defRPr/>
              </a:pPr>
              <a:t>25/02/2019</a:t>
            </a:fld>
            <a:endParaRPr lang="fr-FR" altLang="fr-F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1B1B41F3-3A1C-4553-A7B2-DB0E4F9633FF}"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0283914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534591" y="1763926"/>
            <a:ext cx="4722217" cy="4989036"/>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5435005" y="1763926"/>
            <a:ext cx="4722217" cy="4989036"/>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00CC46BC-FEB5-4672-AA93-9A08ADB43552}" type="datetimeFigureOut">
              <a:rPr lang="fr-FR" altLang="fr-FR"/>
              <a:pPr>
                <a:defRPr/>
              </a:pPr>
              <a:t>25/02/2019</a:t>
            </a:fld>
            <a:endParaRPr lang="fr-FR" altLang="fr-F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4ED6B85B-14E1-46DC-AD84-28C144B59502}"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887906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534591" y="1692178"/>
            <a:ext cx="4724074" cy="705219"/>
          </a:xfrm>
          <a:prstGeom prst="rect">
            <a:avLst/>
          </a:prstGeo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nl-BE"/>
              <a:t>Cliquez pour modifier les styles du texte du masque</a:t>
            </a:r>
          </a:p>
        </p:txBody>
      </p:sp>
      <p:sp>
        <p:nvSpPr>
          <p:cNvPr id="4" name="Espace réservé du contenu 3"/>
          <p:cNvSpPr>
            <a:spLocks noGrp="1"/>
          </p:cNvSpPr>
          <p:nvPr>
            <p:ph sz="half" idx="2"/>
          </p:nvPr>
        </p:nvSpPr>
        <p:spPr>
          <a:xfrm>
            <a:off x="534591" y="2397397"/>
            <a:ext cx="4724074" cy="4355563"/>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5431293" y="1692178"/>
            <a:ext cx="4725930" cy="705219"/>
          </a:xfrm>
          <a:prstGeom prst="rect">
            <a:avLst/>
          </a:prstGeo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nl-BE"/>
              <a:t>Cliquez pour modifier les styles du texte du masque</a:t>
            </a:r>
          </a:p>
        </p:txBody>
      </p:sp>
      <p:sp>
        <p:nvSpPr>
          <p:cNvPr id="6" name="Espace réservé du contenu 5"/>
          <p:cNvSpPr>
            <a:spLocks noGrp="1"/>
          </p:cNvSpPr>
          <p:nvPr>
            <p:ph sz="quarter" idx="4"/>
          </p:nvPr>
        </p:nvSpPr>
        <p:spPr>
          <a:xfrm>
            <a:off x="5431293" y="2397397"/>
            <a:ext cx="4725930" cy="4355563"/>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2B16D122-D51C-4319-9603-3DDC113884B4}" type="datetimeFigureOut">
              <a:rPr lang="fr-FR" altLang="fr-FR"/>
              <a:pPr>
                <a:defRPr/>
              </a:pPr>
              <a:t>25/02/2019</a:t>
            </a:fld>
            <a:endParaRPr lang="fr-FR" altLang="fr-FR"/>
          </a:p>
        </p:txBody>
      </p:sp>
      <p:sp>
        <p:nvSpPr>
          <p:cNvPr id="8" name="Espace réservé du pied de page 7"/>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9" name="Espace réservé du numéro de diapositive 8"/>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93573E9C-7037-4DF7-B7D8-4949DB568ABD}"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329783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D00D67FA-1554-49EB-8C39-15E8AD41C1AD}" type="datetimeFigureOut">
              <a:rPr lang="fr-FR" altLang="fr-FR"/>
              <a:pPr>
                <a:defRPr/>
              </a:pPr>
              <a:t>25/02/2019</a:t>
            </a:fld>
            <a:endParaRPr lang="fr-FR" altLang="fr-FR"/>
          </a:p>
        </p:txBody>
      </p:sp>
      <p:sp>
        <p:nvSpPr>
          <p:cNvPr id="4" name="Espace réservé du pied de page 3"/>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5" name="Espace réservé du numéro de diapositive 4"/>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09E0D55A-FFCF-4EA6-930C-1A9EAEDFE9A3}"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620921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lIns="104287" tIns="52144" rIns="104287" bIns="52144"/>
          <a:lstStyle/>
          <a:p>
            <a:r>
              <a:rPr lang="fr-FR"/>
              <a:t>Modifiez le style du titre</a:t>
            </a:r>
            <a:endParaRPr lang="fr-BE"/>
          </a:p>
        </p:txBody>
      </p:sp>
      <p:sp>
        <p:nvSpPr>
          <p:cNvPr id="3" name="Espace réservé du contenu 2"/>
          <p:cNvSpPr>
            <a:spLocks noGrp="1"/>
          </p:cNvSpPr>
          <p:nvPr>
            <p:ph sz="half" idx="1"/>
          </p:nvPr>
        </p:nvSpPr>
        <p:spPr>
          <a:xfrm>
            <a:off x="534592" y="1763926"/>
            <a:ext cx="4722217" cy="4989036"/>
          </a:xfrm>
          <a:prstGeom prst="rect">
            <a:avLst/>
          </a:prstGeom>
        </p:spPr>
        <p:txBody>
          <a:bodyPr lIns="104287" tIns="52144" rIns="104287" bIns="52144"/>
          <a:lstStyle>
            <a:lvl1pPr>
              <a:defRPr sz="2546"/>
            </a:lvl1pPr>
            <a:lvl2pPr>
              <a:defRPr sz="2148"/>
            </a:lvl2pPr>
            <a:lvl3pPr>
              <a:defRPr sz="1830"/>
            </a:lvl3pPr>
            <a:lvl4pPr>
              <a:defRPr sz="1671"/>
            </a:lvl4pPr>
            <a:lvl5pPr>
              <a:defRPr sz="1671"/>
            </a:lvl5pPr>
            <a:lvl6pPr>
              <a:defRPr sz="1671"/>
            </a:lvl6pPr>
            <a:lvl7pPr>
              <a:defRPr sz="1671"/>
            </a:lvl7pPr>
            <a:lvl8pPr>
              <a:defRPr sz="1671"/>
            </a:lvl8pPr>
            <a:lvl9pPr>
              <a:defRPr sz="167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5435005" y="1763926"/>
            <a:ext cx="4722217" cy="4989036"/>
          </a:xfrm>
          <a:prstGeom prst="rect">
            <a:avLst/>
          </a:prstGeom>
        </p:spPr>
        <p:txBody>
          <a:bodyPr lIns="104287" tIns="52144" rIns="104287" bIns="52144"/>
          <a:lstStyle>
            <a:lvl1pPr>
              <a:defRPr sz="2546"/>
            </a:lvl1pPr>
            <a:lvl2pPr>
              <a:defRPr sz="2148"/>
            </a:lvl2pPr>
            <a:lvl3pPr>
              <a:defRPr sz="1830"/>
            </a:lvl3pPr>
            <a:lvl4pPr>
              <a:defRPr sz="1671"/>
            </a:lvl4pPr>
            <a:lvl5pPr>
              <a:defRPr sz="1671"/>
            </a:lvl5pPr>
            <a:lvl6pPr>
              <a:defRPr sz="1671"/>
            </a:lvl6pPr>
            <a:lvl7pPr>
              <a:defRPr sz="1671"/>
            </a:lvl7pPr>
            <a:lvl8pPr>
              <a:defRPr sz="1671"/>
            </a:lvl8pPr>
            <a:lvl9pPr>
              <a:defRPr sz="167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3FB9118B-E166-4E68-A186-D8D879B04E1B}" type="datetime1">
              <a:rPr lang="fr-FR" sz="1671" smtClean="0">
                <a:solidFill>
                  <a:prstClr val="black"/>
                </a:solidFill>
              </a:rPr>
              <a:pPr defTabSz="829724"/>
              <a:t>25/02/2019</a:t>
            </a:fld>
            <a:endParaRPr lang="fr-BE" sz="1671">
              <a:solidFill>
                <a:prstClr val="black"/>
              </a:solidFill>
            </a:endParaRPr>
          </a:p>
        </p:txBody>
      </p:sp>
      <p:sp>
        <p:nvSpPr>
          <p:cNvPr id="6" name="Espace réservé du pied de page 5"/>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7" name="Espace réservé du numéro de diapositive 6"/>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3629703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2620ECCE-FBEF-435D-A9B7-DD3831CC6E91}" type="datetimeFigureOut">
              <a:rPr lang="fr-FR" altLang="fr-FR"/>
              <a:pPr>
                <a:defRPr/>
              </a:pPr>
              <a:t>25/02/2019</a:t>
            </a:fld>
            <a:endParaRPr lang="fr-FR" altLang="fr-FR"/>
          </a:p>
        </p:txBody>
      </p:sp>
      <p:sp>
        <p:nvSpPr>
          <p:cNvPr id="3" name="Espace réservé du pied de page 2"/>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4" name="Espace réservé du numéro de diapositive 3"/>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5C0520E7-31B7-48B5-B400-5BB40F611423}"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1621254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a:prstGeom prst="rect">
            <a:avLst/>
          </a:prstGeom>
        </p:spPr>
        <p:txBody>
          <a:bodyPr anchor="b"/>
          <a:lstStyle>
            <a:lvl1pPr algn="l">
              <a:defRPr sz="2159" b="1"/>
            </a:lvl1pPr>
          </a:lstStyle>
          <a:p>
            <a:r>
              <a:rPr lang="nl-BE"/>
              <a:t>Cliquez et modifiez le titre</a:t>
            </a:r>
            <a:endParaRPr lang="fr-FR"/>
          </a:p>
        </p:txBody>
      </p:sp>
      <p:sp>
        <p:nvSpPr>
          <p:cNvPr id="3" name="Espace réservé du contenu 2"/>
          <p:cNvSpPr>
            <a:spLocks noGrp="1"/>
          </p:cNvSpPr>
          <p:nvPr>
            <p:ph idx="1"/>
          </p:nvPr>
        </p:nvSpPr>
        <p:spPr>
          <a:xfrm>
            <a:off x="4180203" y="300989"/>
            <a:ext cx="5977020" cy="6451973"/>
          </a:xfrm>
          <a:prstGeom prst="rect">
            <a:avLst/>
          </a:prstGeo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534591" y="1581934"/>
            <a:ext cx="3517533" cy="5171028"/>
          </a:xfrm>
          <a:prstGeom prst="rect">
            <a:avLst/>
          </a:prstGeo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nl-BE"/>
              <a:t>Cliquez pour modifier les styles du texte du masque</a:t>
            </a:r>
          </a:p>
        </p:txBody>
      </p:sp>
      <p:sp>
        <p:nvSpPr>
          <p:cNvPr id="5" name="Espace réservé de la date 4"/>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B014F45F-9CD1-4866-A834-A9BFF67A2373}" type="datetimeFigureOut">
              <a:rPr lang="fr-FR" altLang="fr-FR"/>
              <a:pPr>
                <a:defRPr/>
              </a:pPr>
              <a:t>25/02/2019</a:t>
            </a:fld>
            <a:endParaRPr lang="fr-FR" altLang="fr-F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8A49FCCE-8092-4431-9AA1-74D884FCDD0E}"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917332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a:prstGeom prst="rect">
            <a:avLst/>
          </a:prstGeom>
        </p:spPr>
        <p:txBody>
          <a:bodyPr anchor="b"/>
          <a:lstStyle>
            <a:lvl1pPr algn="l">
              <a:defRPr sz="2159" b="1"/>
            </a:lvl1pPr>
          </a:lstStyle>
          <a:p>
            <a:r>
              <a:rPr lang="nl-BE"/>
              <a:t>Cliquez et modifiez le titre</a:t>
            </a:r>
            <a:endParaRPr lang="fr-FR"/>
          </a:p>
        </p:txBody>
      </p:sp>
      <p:sp>
        <p:nvSpPr>
          <p:cNvPr id="3" name="Espace réservé pour une image  2"/>
          <p:cNvSpPr>
            <a:spLocks noGrp="1"/>
          </p:cNvSpPr>
          <p:nvPr>
            <p:ph type="pic" idx="1"/>
          </p:nvPr>
        </p:nvSpPr>
        <p:spPr>
          <a:xfrm>
            <a:off x="2095670" y="675471"/>
            <a:ext cx="6415088" cy="4535805"/>
          </a:xfrm>
          <a:prstGeom prst="rect">
            <a:avLst/>
          </a:prstGeo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fr-FR" noProof="0"/>
          </a:p>
        </p:txBody>
      </p:sp>
      <p:sp>
        <p:nvSpPr>
          <p:cNvPr id="4" name="Espace réservé du texte 3"/>
          <p:cNvSpPr>
            <a:spLocks noGrp="1"/>
          </p:cNvSpPr>
          <p:nvPr>
            <p:ph type="body" sz="half" idx="2"/>
          </p:nvPr>
        </p:nvSpPr>
        <p:spPr>
          <a:xfrm>
            <a:off x="2095670" y="5916496"/>
            <a:ext cx="6415088" cy="887211"/>
          </a:xfrm>
          <a:prstGeom prst="rect">
            <a:avLst/>
          </a:prstGeo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nl-BE"/>
              <a:t>Cliquez pour modifier les styles du texte du masque</a:t>
            </a:r>
          </a:p>
        </p:txBody>
      </p:sp>
      <p:sp>
        <p:nvSpPr>
          <p:cNvPr id="5" name="Espace réservé de la date 4"/>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9655AED8-93DE-4958-BFA9-4448DC1F6BD1}" type="datetimeFigureOut">
              <a:rPr lang="fr-FR" altLang="fr-FR"/>
              <a:pPr>
                <a:defRPr/>
              </a:pPr>
              <a:t>25/02/2019</a:t>
            </a:fld>
            <a:endParaRPr lang="fr-FR" altLang="fr-F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B879CB31-9123-46F7-8A6E-46C28EDA10AE}"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1979503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a:xfrm>
            <a:off x="534591" y="1763926"/>
            <a:ext cx="9622632" cy="4989036"/>
          </a:xfrm>
          <a:prstGeom prst="rect">
            <a:avLst/>
          </a:prstGeo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0B695624-0532-4CE0-8844-06D7044CB382}" type="datetimeFigureOut">
              <a:rPr lang="fr-FR" altLang="fr-FR"/>
              <a:pPr>
                <a:defRPr/>
              </a:pPr>
              <a:t>25/02/2019</a:t>
            </a:fld>
            <a:endParaRPr lang="fr-FR" altLang="fr-F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1BF11EFF-D14A-4657-83D1-3012D5930284}"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7284754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302739"/>
            <a:ext cx="2405658" cy="6450223"/>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534591" y="302739"/>
            <a:ext cx="7038777" cy="6450223"/>
          </a:xfrm>
          <a:prstGeom prst="rect">
            <a:avLst/>
          </a:prstGeo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6938453"/>
            <a:ext cx="2494756" cy="402483"/>
          </a:xfrm>
        </p:spPr>
        <p:txBody>
          <a:bodyPr vert="horz" wrap="square" lIns="91440" tIns="45720" rIns="91440" bIns="45720" numCol="1" anchor="t" anchorCtr="0" compatLnSpc="1">
            <a:prstTxWarp prst="textNoShape">
              <a:avLst/>
            </a:prstTxWarp>
          </a:bodyPr>
          <a:lstStyle>
            <a:lvl1pPr defTabSz="986912" eaLnBrk="0" hangingPunct="0">
              <a:defRPr sz="2590" b="1">
                <a:solidFill>
                  <a:prstClr val="black"/>
                </a:solidFill>
                <a:latin typeface="Calibri" pitchFamily="34" charset="0"/>
              </a:defRPr>
            </a:lvl1pPr>
          </a:lstStyle>
          <a:p>
            <a:pPr>
              <a:defRPr/>
            </a:pPr>
            <a:fld id="{D6A2A1AE-B7F7-4423-8E97-9F5ABBE3FFB3}" type="datetimeFigureOut">
              <a:rPr lang="fr-FR" altLang="fr-FR"/>
              <a:pPr>
                <a:defRPr/>
              </a:pPr>
              <a:t>25/02/2019</a:t>
            </a:fld>
            <a:endParaRPr lang="fr-FR" altLang="fr-F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anose="020F0502020204030204" pitchFamily="34" charset="0"/>
              </a:defRPr>
            </a:lvl1pPr>
          </a:lstStyle>
          <a:p>
            <a:pPr fontAlgn="base">
              <a:spcBef>
                <a:spcPct val="0"/>
              </a:spcBef>
              <a:spcAft>
                <a:spcPct val="0"/>
              </a:spcAft>
              <a:defRPr/>
            </a:pPr>
            <a:fld id="{63293D04-41D2-41CE-AEFC-6F962F16192F}"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959113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039296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22" y="4857792"/>
            <a:ext cx="9088041" cy="1501435"/>
          </a:xfrm>
        </p:spPr>
        <p:txBody>
          <a:bodyPr anchor="t"/>
          <a:lstStyle>
            <a:lvl1pPr algn="l">
              <a:defRPr sz="4317" b="1" cap="all"/>
            </a:lvl1pPr>
          </a:lstStyle>
          <a:p>
            <a:r>
              <a:rPr lang="fr-FR"/>
              <a:t>Modifiez le style du titre</a:t>
            </a:r>
            <a:endParaRPr lang="en-US"/>
          </a:p>
        </p:txBody>
      </p:sp>
      <p:sp>
        <p:nvSpPr>
          <p:cNvPr id="3" name="Espace réservé du texte 2"/>
          <p:cNvSpPr>
            <a:spLocks noGrp="1"/>
          </p:cNvSpPr>
          <p:nvPr>
            <p:ph type="body" idx="1"/>
          </p:nvPr>
        </p:nvSpPr>
        <p:spPr>
          <a:xfrm>
            <a:off x="844722" y="3204114"/>
            <a:ext cx="9088041" cy="1653678"/>
          </a:xfrm>
        </p:spPr>
        <p:txBody>
          <a:bodyPr anchor="b"/>
          <a:lstStyle>
            <a:lvl1pPr marL="0" indent="0">
              <a:buNone/>
              <a:defRPr sz="2159"/>
            </a:lvl1pPr>
            <a:lvl2pPr marL="493456" indent="0">
              <a:buNone/>
              <a:defRPr sz="1943"/>
            </a:lvl2pPr>
            <a:lvl3pPr marL="986912" indent="0">
              <a:buNone/>
              <a:defRPr sz="1727"/>
            </a:lvl3pPr>
            <a:lvl4pPr marL="1480368" indent="0">
              <a:buNone/>
              <a:defRPr sz="1511"/>
            </a:lvl4pPr>
            <a:lvl5pPr marL="1973824" indent="0">
              <a:buNone/>
              <a:defRPr sz="1511"/>
            </a:lvl5pPr>
            <a:lvl6pPr marL="2467280" indent="0">
              <a:buNone/>
              <a:defRPr sz="1511"/>
            </a:lvl6pPr>
            <a:lvl7pPr marL="2960736" indent="0">
              <a:buNone/>
              <a:defRPr sz="1511"/>
            </a:lvl7pPr>
            <a:lvl8pPr marL="3454192" indent="0">
              <a:buNone/>
              <a:defRPr sz="1511"/>
            </a:lvl8pPr>
            <a:lvl9pPr marL="3947648" indent="0">
              <a:buNone/>
              <a:defRPr sz="1511"/>
            </a:lvl9pPr>
          </a:lstStyle>
          <a:p>
            <a:pPr lvl="0"/>
            <a:r>
              <a:rPr lang="fr-FR"/>
              <a:t>Modifiez les styles du texte du masque</a:t>
            </a:r>
          </a:p>
        </p:txBody>
      </p:sp>
    </p:spTree>
    <p:extLst>
      <p:ext uri="{BB962C8B-B14F-4D97-AF65-F5344CB8AC3E}">
        <p14:creationId xmlns:p14="http://schemas.microsoft.com/office/powerpoint/2010/main" val="28860053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534591" y="1763925"/>
            <a:ext cx="4729071"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5428151" y="1763925"/>
            <a:ext cx="4729071"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078033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534591" y="1692178"/>
            <a:ext cx="4723931"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Modifiez les styles du texte du masque</a:t>
            </a:r>
          </a:p>
        </p:txBody>
      </p:sp>
      <p:sp>
        <p:nvSpPr>
          <p:cNvPr id="4" name="Espace réservé du contenu 3"/>
          <p:cNvSpPr>
            <a:spLocks noGrp="1"/>
          </p:cNvSpPr>
          <p:nvPr>
            <p:ph sz="half" idx="2"/>
          </p:nvPr>
        </p:nvSpPr>
        <p:spPr>
          <a:xfrm>
            <a:off x="534591" y="2397397"/>
            <a:ext cx="4723931"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5431579" y="1692178"/>
            <a:ext cx="472564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Modifiez les styles du texte du masque</a:t>
            </a:r>
          </a:p>
        </p:txBody>
      </p:sp>
      <p:sp>
        <p:nvSpPr>
          <p:cNvPr id="6" name="Espace réservé du contenu 5"/>
          <p:cNvSpPr>
            <a:spLocks noGrp="1"/>
          </p:cNvSpPr>
          <p:nvPr>
            <p:ph sz="quarter" idx="4"/>
          </p:nvPr>
        </p:nvSpPr>
        <p:spPr>
          <a:xfrm>
            <a:off x="5431579" y="2397397"/>
            <a:ext cx="472564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242847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2101917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lIns="104287" tIns="52144" rIns="104287" bIns="52144"/>
          <a:lstStyle>
            <a:lvl1pPr>
              <a:defRPr/>
            </a:lvl1pPr>
          </a:lstStyle>
          <a:p>
            <a:r>
              <a:rPr lang="fr-FR"/>
              <a:t>Modifiez le style du titre</a:t>
            </a:r>
            <a:endParaRPr lang="fr-BE"/>
          </a:p>
        </p:txBody>
      </p:sp>
      <p:sp>
        <p:nvSpPr>
          <p:cNvPr id="3" name="Espace réservé du texte 2"/>
          <p:cNvSpPr>
            <a:spLocks noGrp="1"/>
          </p:cNvSpPr>
          <p:nvPr>
            <p:ph type="body" idx="1"/>
          </p:nvPr>
        </p:nvSpPr>
        <p:spPr>
          <a:xfrm>
            <a:off x="534591" y="1692179"/>
            <a:ext cx="4724074" cy="705219"/>
          </a:xfrm>
          <a:prstGeom prst="rect">
            <a:avLst/>
          </a:prstGeom>
        </p:spPr>
        <p:txBody>
          <a:bodyPr lIns="104287" tIns="52144" rIns="104287" bIns="52144" anchor="b"/>
          <a:lstStyle>
            <a:lvl1pPr marL="0" indent="0">
              <a:buNone/>
              <a:defRPr sz="2148" b="1"/>
            </a:lvl1pPr>
            <a:lvl2pPr marL="414863" indent="0">
              <a:buNone/>
              <a:defRPr sz="1830" b="1"/>
            </a:lvl2pPr>
            <a:lvl3pPr marL="829724" indent="0">
              <a:buNone/>
              <a:defRPr sz="1671" b="1"/>
            </a:lvl3pPr>
            <a:lvl4pPr marL="1244588" indent="0">
              <a:buNone/>
              <a:defRPr sz="1432" b="1"/>
            </a:lvl4pPr>
            <a:lvl5pPr marL="1659450" indent="0">
              <a:buNone/>
              <a:defRPr sz="1432" b="1"/>
            </a:lvl5pPr>
            <a:lvl6pPr marL="2074312" indent="0">
              <a:buNone/>
              <a:defRPr sz="1432" b="1"/>
            </a:lvl6pPr>
            <a:lvl7pPr marL="2489175" indent="0">
              <a:buNone/>
              <a:defRPr sz="1432" b="1"/>
            </a:lvl7pPr>
            <a:lvl8pPr marL="2904037" indent="0">
              <a:buNone/>
              <a:defRPr sz="1432" b="1"/>
            </a:lvl8pPr>
            <a:lvl9pPr marL="3318900" indent="0">
              <a:buNone/>
              <a:defRPr sz="1432" b="1"/>
            </a:lvl9pPr>
          </a:lstStyle>
          <a:p>
            <a:pPr lvl="0"/>
            <a:r>
              <a:rPr lang="fr-FR"/>
              <a:t>Modifiez les styles du texte du masque</a:t>
            </a:r>
          </a:p>
        </p:txBody>
      </p:sp>
      <p:sp>
        <p:nvSpPr>
          <p:cNvPr id="4" name="Espace réservé du contenu 3"/>
          <p:cNvSpPr>
            <a:spLocks noGrp="1"/>
          </p:cNvSpPr>
          <p:nvPr>
            <p:ph sz="half" idx="2"/>
          </p:nvPr>
        </p:nvSpPr>
        <p:spPr>
          <a:xfrm>
            <a:off x="534591" y="2397397"/>
            <a:ext cx="4724074" cy="4355563"/>
          </a:xfrm>
          <a:prstGeom prst="rect">
            <a:avLst/>
          </a:prstGeom>
        </p:spPr>
        <p:txBody>
          <a:bodyPr lIns="104287" tIns="52144" rIns="104287" bIns="52144"/>
          <a:lstStyle>
            <a:lvl1pPr>
              <a:defRPr sz="2148"/>
            </a:lvl1pPr>
            <a:lvl2pPr>
              <a:defRPr sz="1830"/>
            </a:lvl2pPr>
            <a:lvl3pPr>
              <a:defRPr sz="1671"/>
            </a:lvl3pPr>
            <a:lvl4pPr>
              <a:defRPr sz="1432"/>
            </a:lvl4pPr>
            <a:lvl5pPr>
              <a:defRPr sz="1432"/>
            </a:lvl5pPr>
            <a:lvl6pPr>
              <a:defRPr sz="1432"/>
            </a:lvl6pPr>
            <a:lvl7pPr>
              <a:defRPr sz="1432"/>
            </a:lvl7pPr>
            <a:lvl8pPr>
              <a:defRPr sz="1432"/>
            </a:lvl8pPr>
            <a:lvl9pPr>
              <a:defRPr sz="1432"/>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5431293" y="1692179"/>
            <a:ext cx="4725930" cy="705219"/>
          </a:xfrm>
          <a:prstGeom prst="rect">
            <a:avLst/>
          </a:prstGeom>
        </p:spPr>
        <p:txBody>
          <a:bodyPr lIns="104287" tIns="52144" rIns="104287" bIns="52144" anchor="b"/>
          <a:lstStyle>
            <a:lvl1pPr marL="0" indent="0">
              <a:buNone/>
              <a:defRPr sz="2148" b="1"/>
            </a:lvl1pPr>
            <a:lvl2pPr marL="414863" indent="0">
              <a:buNone/>
              <a:defRPr sz="1830" b="1"/>
            </a:lvl2pPr>
            <a:lvl3pPr marL="829724" indent="0">
              <a:buNone/>
              <a:defRPr sz="1671" b="1"/>
            </a:lvl3pPr>
            <a:lvl4pPr marL="1244588" indent="0">
              <a:buNone/>
              <a:defRPr sz="1432" b="1"/>
            </a:lvl4pPr>
            <a:lvl5pPr marL="1659450" indent="0">
              <a:buNone/>
              <a:defRPr sz="1432" b="1"/>
            </a:lvl5pPr>
            <a:lvl6pPr marL="2074312" indent="0">
              <a:buNone/>
              <a:defRPr sz="1432" b="1"/>
            </a:lvl6pPr>
            <a:lvl7pPr marL="2489175" indent="0">
              <a:buNone/>
              <a:defRPr sz="1432" b="1"/>
            </a:lvl7pPr>
            <a:lvl8pPr marL="2904037" indent="0">
              <a:buNone/>
              <a:defRPr sz="1432" b="1"/>
            </a:lvl8pPr>
            <a:lvl9pPr marL="3318900" indent="0">
              <a:buNone/>
              <a:defRPr sz="1432" b="1"/>
            </a:lvl9pPr>
          </a:lstStyle>
          <a:p>
            <a:pPr lvl="0"/>
            <a:r>
              <a:rPr lang="fr-FR"/>
              <a:t>Modifiez les styles du texte du masque</a:t>
            </a:r>
          </a:p>
        </p:txBody>
      </p:sp>
      <p:sp>
        <p:nvSpPr>
          <p:cNvPr id="6" name="Espace réservé du contenu 5"/>
          <p:cNvSpPr>
            <a:spLocks noGrp="1"/>
          </p:cNvSpPr>
          <p:nvPr>
            <p:ph sz="quarter" idx="4"/>
          </p:nvPr>
        </p:nvSpPr>
        <p:spPr>
          <a:xfrm>
            <a:off x="5431293" y="2397397"/>
            <a:ext cx="4725930" cy="4355563"/>
          </a:xfrm>
          <a:prstGeom prst="rect">
            <a:avLst/>
          </a:prstGeom>
        </p:spPr>
        <p:txBody>
          <a:bodyPr lIns="104287" tIns="52144" rIns="104287" bIns="52144"/>
          <a:lstStyle>
            <a:lvl1pPr>
              <a:defRPr sz="2148"/>
            </a:lvl1pPr>
            <a:lvl2pPr>
              <a:defRPr sz="1830"/>
            </a:lvl2pPr>
            <a:lvl3pPr>
              <a:defRPr sz="1671"/>
            </a:lvl3pPr>
            <a:lvl4pPr>
              <a:defRPr sz="1432"/>
            </a:lvl4pPr>
            <a:lvl5pPr>
              <a:defRPr sz="1432"/>
            </a:lvl5pPr>
            <a:lvl6pPr>
              <a:defRPr sz="1432"/>
            </a:lvl6pPr>
            <a:lvl7pPr>
              <a:defRPr sz="1432"/>
            </a:lvl7pPr>
            <a:lvl8pPr>
              <a:defRPr sz="1432"/>
            </a:lvl8pPr>
            <a:lvl9pPr>
              <a:defRPr sz="1432"/>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C301774F-30BF-485C-87DC-6662D191769B}" type="datetime1">
              <a:rPr lang="fr-FR" sz="1671" smtClean="0">
                <a:solidFill>
                  <a:prstClr val="black"/>
                </a:solidFill>
              </a:rPr>
              <a:pPr defTabSz="829724"/>
              <a:t>25/02/2019</a:t>
            </a:fld>
            <a:endParaRPr lang="fr-BE" sz="1671">
              <a:solidFill>
                <a:prstClr val="black"/>
              </a:solidFill>
            </a:endParaRPr>
          </a:p>
        </p:txBody>
      </p:sp>
      <p:sp>
        <p:nvSpPr>
          <p:cNvPr id="8" name="Espace réservé du pied de page 7"/>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9" name="Espace réservé du numéro de diapositive 8"/>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18538014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133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0" y="300987"/>
            <a:ext cx="3517676" cy="1280945"/>
          </a:xfrm>
        </p:spPr>
        <p:txBody>
          <a:bodyPr anchor="b"/>
          <a:lstStyle>
            <a:lvl1pPr algn="l">
              <a:defRPr sz="2159" b="1"/>
            </a:lvl1pPr>
          </a:lstStyle>
          <a:p>
            <a:r>
              <a:rPr lang="fr-FR"/>
              <a:t>Modifiez le style du titre</a:t>
            </a:r>
            <a:endParaRPr lang="en-US"/>
          </a:p>
        </p:txBody>
      </p:sp>
      <p:sp>
        <p:nvSpPr>
          <p:cNvPr id="3" name="Espace réservé du contenu 2"/>
          <p:cNvSpPr>
            <a:spLocks noGrp="1"/>
          </p:cNvSpPr>
          <p:nvPr>
            <p:ph idx="1"/>
          </p:nvPr>
        </p:nvSpPr>
        <p:spPr>
          <a:xfrm>
            <a:off x="4180773" y="300988"/>
            <a:ext cx="5976449"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534590" y="1581933"/>
            <a:ext cx="3517676"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Modifiez les styles du texte du masque</a:t>
            </a:r>
          </a:p>
        </p:txBody>
      </p:sp>
    </p:spTree>
    <p:extLst>
      <p:ext uri="{BB962C8B-B14F-4D97-AF65-F5344CB8AC3E}">
        <p14:creationId xmlns:p14="http://schemas.microsoft.com/office/powerpoint/2010/main" val="1135047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27" y="5291772"/>
            <a:ext cx="6415088" cy="624724"/>
          </a:xfrm>
        </p:spPr>
        <p:txBody>
          <a:bodyPr anchor="b"/>
          <a:lstStyle>
            <a:lvl1pPr algn="l">
              <a:defRPr sz="2159" b="1"/>
            </a:lvl1pPr>
          </a:lstStyle>
          <a:p>
            <a:r>
              <a:rPr lang="fr-FR"/>
              <a:t>Modifiez le style du titre</a:t>
            </a:r>
            <a:endParaRPr lang="en-US"/>
          </a:p>
        </p:txBody>
      </p:sp>
      <p:sp>
        <p:nvSpPr>
          <p:cNvPr id="3" name="Espace réservé pour une image  2"/>
          <p:cNvSpPr>
            <a:spLocks noGrp="1"/>
          </p:cNvSpPr>
          <p:nvPr>
            <p:ph type="pic" idx="1"/>
          </p:nvPr>
        </p:nvSpPr>
        <p:spPr>
          <a:xfrm>
            <a:off x="2095527"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en-US" noProof="0"/>
          </a:p>
        </p:txBody>
      </p:sp>
      <p:sp>
        <p:nvSpPr>
          <p:cNvPr id="4" name="Espace réservé du texte 3"/>
          <p:cNvSpPr>
            <a:spLocks noGrp="1"/>
          </p:cNvSpPr>
          <p:nvPr>
            <p:ph type="body" sz="half" idx="2"/>
          </p:nvPr>
        </p:nvSpPr>
        <p:spPr>
          <a:xfrm>
            <a:off x="2095527"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Modifiez les styles du texte du masque</a:t>
            </a:r>
          </a:p>
        </p:txBody>
      </p:sp>
    </p:spTree>
    <p:extLst>
      <p:ext uri="{BB962C8B-B14F-4D97-AF65-F5344CB8AC3E}">
        <p14:creationId xmlns:p14="http://schemas.microsoft.com/office/powerpoint/2010/main" val="782159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853304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302738"/>
            <a:ext cx="2405658" cy="6450223"/>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534591" y="302738"/>
            <a:ext cx="7052484" cy="645022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784889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460230"/>
          </a:xfrm>
        </p:spPr>
        <p:txBody>
          <a:bodyPr/>
          <a:lstStyle/>
          <a:p>
            <a:r>
              <a:rPr lang="fr-FR"/>
              <a:t>Modifiez le style du titre</a:t>
            </a:r>
            <a:endParaRPr lang="en-US"/>
          </a:p>
        </p:txBody>
      </p:sp>
      <p:sp>
        <p:nvSpPr>
          <p:cNvPr id="3" name="Espace réservé du texte 2"/>
          <p:cNvSpPr>
            <a:spLocks noGrp="1"/>
          </p:cNvSpPr>
          <p:nvPr>
            <p:ph type="body" sz="half" idx="1"/>
          </p:nvPr>
        </p:nvSpPr>
        <p:spPr>
          <a:xfrm>
            <a:off x="534591" y="1763925"/>
            <a:ext cx="4729071" cy="49890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5428151" y="1763925"/>
            <a:ext cx="4729071" cy="49890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9817204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a:prstGeom prst="rect">
            <a:avLst/>
          </a:prstGeom>
        </p:spPr>
        <p:txBody>
          <a:bodyPr/>
          <a:lstStyle/>
          <a:p>
            <a:r>
              <a:rPr lang="nl-BE" dirty="0"/>
              <a:t>Cliquez et modifiez le titre</a:t>
            </a:r>
            <a:endParaRPr lang="fr-FR" dirty="0"/>
          </a:p>
        </p:txBody>
      </p:sp>
      <p:sp>
        <p:nvSpPr>
          <p:cNvPr id="3" name="Sous-titre 2"/>
          <p:cNvSpPr>
            <a:spLocks noGrp="1"/>
          </p:cNvSpPr>
          <p:nvPr>
            <p:ph type="subTitle" idx="1"/>
          </p:nvPr>
        </p:nvSpPr>
        <p:spPr>
          <a:xfrm>
            <a:off x="1603772" y="4283816"/>
            <a:ext cx="7484269" cy="1931917"/>
          </a:xfrm>
          <a:prstGeom prst="rect">
            <a:avLst/>
          </a:prstGeom>
        </p:spPr>
        <p:txBody>
          <a:bodyPr/>
          <a:lstStyle>
            <a:lvl1pPr marL="0" indent="0" algn="ctr">
              <a:buNone/>
              <a:defRPr>
                <a:solidFill>
                  <a:schemeClr val="tx1">
                    <a:tint val="75000"/>
                  </a:schemeClr>
                </a:solidFill>
              </a:defRPr>
            </a:lvl1pPr>
            <a:lvl2pPr marL="493456" indent="0" algn="ctr">
              <a:buNone/>
              <a:defRPr>
                <a:solidFill>
                  <a:schemeClr val="tx1">
                    <a:tint val="75000"/>
                  </a:schemeClr>
                </a:solidFill>
              </a:defRPr>
            </a:lvl2pPr>
            <a:lvl3pPr marL="986912" indent="0" algn="ctr">
              <a:buNone/>
              <a:defRPr>
                <a:solidFill>
                  <a:schemeClr val="tx1">
                    <a:tint val="75000"/>
                  </a:schemeClr>
                </a:solidFill>
              </a:defRPr>
            </a:lvl3pPr>
            <a:lvl4pPr marL="1480368" indent="0" algn="ctr">
              <a:buNone/>
              <a:defRPr>
                <a:solidFill>
                  <a:schemeClr val="tx1">
                    <a:tint val="75000"/>
                  </a:schemeClr>
                </a:solidFill>
              </a:defRPr>
            </a:lvl4pPr>
            <a:lvl5pPr marL="1973824" indent="0" algn="ctr">
              <a:buNone/>
              <a:defRPr>
                <a:solidFill>
                  <a:schemeClr val="tx1">
                    <a:tint val="75000"/>
                  </a:schemeClr>
                </a:solidFill>
              </a:defRPr>
            </a:lvl5pPr>
            <a:lvl6pPr marL="2467280" indent="0" algn="ctr">
              <a:buNone/>
              <a:defRPr>
                <a:solidFill>
                  <a:schemeClr val="tx1">
                    <a:tint val="75000"/>
                  </a:schemeClr>
                </a:solidFill>
              </a:defRPr>
            </a:lvl6pPr>
            <a:lvl7pPr marL="2960736" indent="0" algn="ctr">
              <a:buNone/>
              <a:defRPr>
                <a:solidFill>
                  <a:schemeClr val="tx1">
                    <a:tint val="75000"/>
                  </a:schemeClr>
                </a:solidFill>
              </a:defRPr>
            </a:lvl7pPr>
            <a:lvl8pPr marL="3454192" indent="0" algn="ctr">
              <a:buNone/>
              <a:defRPr>
                <a:solidFill>
                  <a:schemeClr val="tx1">
                    <a:tint val="75000"/>
                  </a:schemeClr>
                </a:solidFill>
              </a:defRPr>
            </a:lvl8pPr>
            <a:lvl9pPr marL="3947648"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5E56A619-A11F-4764-BF09-D284E43268FE}"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7F81F66F-CE45-40A5-BF11-814B59DD2812}"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31150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contenu 2"/>
          <p:cNvSpPr>
            <a:spLocks noGrp="1"/>
          </p:cNvSpPr>
          <p:nvPr>
            <p:ph idx="1"/>
          </p:nvPr>
        </p:nvSpPr>
        <p:spPr>
          <a:xfrm>
            <a:off x="534591" y="1763926"/>
            <a:ext cx="9622632" cy="4989036"/>
          </a:xfrm>
          <a:prstGeom prst="rect">
            <a:avLst/>
          </a:prstGeo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16401424-B503-4CFB-9E89-0B74AA339B30}"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85762B1D-515C-482F-B7B3-7E4956ADC7A8}"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958524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a:prstGeom prst="rect">
            <a:avLst/>
          </a:prstGeom>
        </p:spPr>
        <p:txBody>
          <a:bodyPr anchor="t"/>
          <a:lstStyle>
            <a:lvl1pPr algn="l">
              <a:defRPr sz="4317" b="1" cap="all"/>
            </a:lvl1pPr>
          </a:lstStyle>
          <a:p>
            <a:r>
              <a:rPr lang="nl-BE"/>
              <a:t>Cliquez et modifiez le titre</a:t>
            </a:r>
            <a:endParaRPr lang="fr-FR"/>
          </a:p>
        </p:txBody>
      </p:sp>
      <p:sp>
        <p:nvSpPr>
          <p:cNvPr id="3" name="Espace réservé du texte 2"/>
          <p:cNvSpPr>
            <a:spLocks noGrp="1"/>
          </p:cNvSpPr>
          <p:nvPr>
            <p:ph type="body" idx="1"/>
          </p:nvPr>
        </p:nvSpPr>
        <p:spPr>
          <a:xfrm>
            <a:off x="844580" y="3204114"/>
            <a:ext cx="9088041" cy="1653678"/>
          </a:xfrm>
          <a:prstGeom prst="rect">
            <a:avLst/>
          </a:prstGeom>
        </p:spPr>
        <p:txBody>
          <a:bodyPr anchor="b"/>
          <a:lstStyle>
            <a:lvl1pPr marL="0" indent="0">
              <a:buNone/>
              <a:defRPr sz="2159">
                <a:solidFill>
                  <a:schemeClr val="tx1">
                    <a:tint val="75000"/>
                  </a:schemeClr>
                </a:solidFill>
              </a:defRPr>
            </a:lvl1pPr>
            <a:lvl2pPr marL="493456" indent="0">
              <a:buNone/>
              <a:defRPr sz="1943">
                <a:solidFill>
                  <a:schemeClr val="tx1">
                    <a:tint val="75000"/>
                  </a:schemeClr>
                </a:solidFill>
              </a:defRPr>
            </a:lvl2pPr>
            <a:lvl3pPr marL="986912" indent="0">
              <a:buNone/>
              <a:defRPr sz="1727">
                <a:solidFill>
                  <a:schemeClr val="tx1">
                    <a:tint val="75000"/>
                  </a:schemeClr>
                </a:solidFill>
              </a:defRPr>
            </a:lvl3pPr>
            <a:lvl4pPr marL="1480368" indent="0">
              <a:buNone/>
              <a:defRPr sz="1511">
                <a:solidFill>
                  <a:schemeClr val="tx1">
                    <a:tint val="75000"/>
                  </a:schemeClr>
                </a:solidFill>
              </a:defRPr>
            </a:lvl4pPr>
            <a:lvl5pPr marL="1973824" indent="0">
              <a:buNone/>
              <a:defRPr sz="1511">
                <a:solidFill>
                  <a:schemeClr val="tx1">
                    <a:tint val="75000"/>
                  </a:schemeClr>
                </a:solidFill>
              </a:defRPr>
            </a:lvl5pPr>
            <a:lvl6pPr marL="2467280" indent="0">
              <a:buNone/>
              <a:defRPr sz="1511">
                <a:solidFill>
                  <a:schemeClr val="tx1">
                    <a:tint val="75000"/>
                  </a:schemeClr>
                </a:solidFill>
              </a:defRPr>
            </a:lvl6pPr>
            <a:lvl7pPr marL="2960736" indent="0">
              <a:buNone/>
              <a:defRPr sz="1511">
                <a:solidFill>
                  <a:schemeClr val="tx1">
                    <a:tint val="75000"/>
                  </a:schemeClr>
                </a:solidFill>
              </a:defRPr>
            </a:lvl7pPr>
            <a:lvl8pPr marL="3454192" indent="0">
              <a:buNone/>
              <a:defRPr sz="1511">
                <a:solidFill>
                  <a:schemeClr val="tx1">
                    <a:tint val="75000"/>
                  </a:schemeClr>
                </a:solidFill>
              </a:defRPr>
            </a:lvl8pPr>
            <a:lvl9pPr marL="3947648" indent="0">
              <a:buNone/>
              <a:defRPr sz="1511">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89887EA0-9CCF-421A-A472-0940A39FC97E}"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E86FAF4A-9C2A-433C-97F5-85927025A55F}"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104324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contenu 2"/>
          <p:cNvSpPr>
            <a:spLocks noGrp="1"/>
          </p:cNvSpPr>
          <p:nvPr>
            <p:ph sz="half" idx="1"/>
          </p:nvPr>
        </p:nvSpPr>
        <p:spPr>
          <a:xfrm>
            <a:off x="534591" y="1763926"/>
            <a:ext cx="4722217" cy="4989036"/>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5435005" y="1763926"/>
            <a:ext cx="4722217" cy="4989036"/>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4"/>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04336F18-9354-4F6E-91FC-07193367E745}"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AAFA9BD9-B419-4CFB-82ED-257F1B76197D}"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8977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lIns="104287" tIns="52144" rIns="104287" bIns="52144"/>
          <a:lstStyle/>
          <a:p>
            <a:r>
              <a:rPr lang="fr-FR"/>
              <a:t>Modifiez le style du titre</a:t>
            </a:r>
            <a:endParaRPr lang="fr-BE"/>
          </a:p>
        </p:txBody>
      </p:sp>
      <p:sp>
        <p:nvSpPr>
          <p:cNvPr id="3" name="Espace réservé de la date 2"/>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856E1D95-9AAE-4889-AB56-D7A985907503}" type="datetime1">
              <a:rPr lang="fr-FR" sz="1671" smtClean="0">
                <a:solidFill>
                  <a:prstClr val="black"/>
                </a:solidFill>
              </a:rPr>
              <a:pPr defTabSz="829724"/>
              <a:t>25/02/2019</a:t>
            </a:fld>
            <a:endParaRPr lang="fr-BE" sz="1671">
              <a:solidFill>
                <a:prstClr val="black"/>
              </a:solidFill>
            </a:endParaRPr>
          </a:p>
        </p:txBody>
      </p:sp>
      <p:sp>
        <p:nvSpPr>
          <p:cNvPr id="4" name="Espace réservé du pied de page 3"/>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5" name="Espace réservé du numéro de diapositive 4"/>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3329881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534591" y="1692178"/>
            <a:ext cx="4724074" cy="705219"/>
          </a:xfrm>
          <a:prstGeom prst="rect">
            <a:avLst/>
          </a:prstGeo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nl-BE"/>
              <a:t>Cliquez pour modifier les styles du texte du masque</a:t>
            </a:r>
          </a:p>
        </p:txBody>
      </p:sp>
      <p:sp>
        <p:nvSpPr>
          <p:cNvPr id="4" name="Espace réservé du contenu 3"/>
          <p:cNvSpPr>
            <a:spLocks noGrp="1"/>
          </p:cNvSpPr>
          <p:nvPr>
            <p:ph sz="half" idx="2"/>
          </p:nvPr>
        </p:nvSpPr>
        <p:spPr>
          <a:xfrm>
            <a:off x="534591" y="2397397"/>
            <a:ext cx="4724074" cy="4355563"/>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5431293" y="1692178"/>
            <a:ext cx="4725930" cy="705219"/>
          </a:xfrm>
          <a:prstGeom prst="rect">
            <a:avLst/>
          </a:prstGeo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nl-BE"/>
              <a:t>Cliquez pour modifier les styles du texte du masque</a:t>
            </a:r>
          </a:p>
        </p:txBody>
      </p:sp>
      <p:sp>
        <p:nvSpPr>
          <p:cNvPr id="6" name="Espace réservé du contenu 5"/>
          <p:cNvSpPr>
            <a:spLocks noGrp="1"/>
          </p:cNvSpPr>
          <p:nvPr>
            <p:ph sz="quarter" idx="4"/>
          </p:nvPr>
        </p:nvSpPr>
        <p:spPr>
          <a:xfrm>
            <a:off x="5431293" y="2397397"/>
            <a:ext cx="4725930" cy="4355563"/>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6"/>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65FDE0E5-81ED-4802-8FAE-7233C9780CC9}"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8" name="Espace réservé du pied de page 7"/>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9" name="Espace réservé du numéro de diapositive 8"/>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46F4AAF9-60BF-432C-9B1A-C1E50F73F54F}"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3440052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e la date 2"/>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1EB0F038-E02A-41E2-A0C2-1C4ADBB96FAE}"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4" name="Espace réservé du pied de page 3"/>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5" name="Espace réservé du numéro de diapositive 4"/>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625B25CF-5E29-469F-A27B-79EB17BE5116}"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9308860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E2098ECB-150E-477D-A6CC-EB67F15BFB15}"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3" name="Espace réservé du pied de page 2"/>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4" name="Espace réservé du numéro de diapositive 3"/>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CCBCCD42-B515-47A5-A945-82FC63BF3589}"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836021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a:prstGeom prst="rect">
            <a:avLst/>
          </a:prstGeom>
        </p:spPr>
        <p:txBody>
          <a:bodyPr anchor="b"/>
          <a:lstStyle>
            <a:lvl1pPr algn="l">
              <a:defRPr sz="2159" b="1"/>
            </a:lvl1pPr>
          </a:lstStyle>
          <a:p>
            <a:r>
              <a:rPr lang="nl-BE"/>
              <a:t>Cliquez et modifiez le titre</a:t>
            </a:r>
            <a:endParaRPr lang="fr-FR"/>
          </a:p>
        </p:txBody>
      </p:sp>
      <p:sp>
        <p:nvSpPr>
          <p:cNvPr id="3" name="Espace réservé du contenu 2"/>
          <p:cNvSpPr>
            <a:spLocks noGrp="1"/>
          </p:cNvSpPr>
          <p:nvPr>
            <p:ph idx="1"/>
          </p:nvPr>
        </p:nvSpPr>
        <p:spPr>
          <a:xfrm>
            <a:off x="4180203" y="300989"/>
            <a:ext cx="5977020" cy="6451973"/>
          </a:xfrm>
          <a:prstGeom prst="rect">
            <a:avLst/>
          </a:prstGeo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534591" y="1581934"/>
            <a:ext cx="3517533" cy="5171028"/>
          </a:xfrm>
          <a:prstGeom prst="rect">
            <a:avLst/>
          </a:prstGeo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nl-BE"/>
              <a:t>Cliquez pour modifier les styles du texte du masque</a:t>
            </a:r>
          </a:p>
        </p:txBody>
      </p:sp>
      <p:sp>
        <p:nvSpPr>
          <p:cNvPr id="5" name="Espace réservé de la date 4"/>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CA61DC1E-7059-434F-B8D5-9B7C602B717D}"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0B2B5A38-B699-469E-8A36-3F248F664458}"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1587023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a:prstGeom prst="rect">
            <a:avLst/>
          </a:prstGeom>
        </p:spPr>
        <p:txBody>
          <a:bodyPr anchor="b"/>
          <a:lstStyle>
            <a:lvl1pPr algn="l">
              <a:defRPr sz="2159" b="1"/>
            </a:lvl1pPr>
          </a:lstStyle>
          <a:p>
            <a:r>
              <a:rPr lang="nl-BE"/>
              <a:t>Cliquez et modifiez le titre</a:t>
            </a:r>
            <a:endParaRPr lang="fr-FR"/>
          </a:p>
        </p:txBody>
      </p:sp>
      <p:sp>
        <p:nvSpPr>
          <p:cNvPr id="3" name="Espace réservé pour une image  2"/>
          <p:cNvSpPr>
            <a:spLocks noGrp="1"/>
          </p:cNvSpPr>
          <p:nvPr>
            <p:ph type="pic" idx="1"/>
          </p:nvPr>
        </p:nvSpPr>
        <p:spPr>
          <a:xfrm>
            <a:off x="2095670" y="675471"/>
            <a:ext cx="6415088" cy="4535805"/>
          </a:xfrm>
          <a:prstGeom prst="rect">
            <a:avLst/>
          </a:prstGeo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fr-FR" noProof="0"/>
          </a:p>
        </p:txBody>
      </p:sp>
      <p:sp>
        <p:nvSpPr>
          <p:cNvPr id="4" name="Espace réservé du texte 3"/>
          <p:cNvSpPr>
            <a:spLocks noGrp="1"/>
          </p:cNvSpPr>
          <p:nvPr>
            <p:ph type="body" sz="half" idx="2"/>
          </p:nvPr>
        </p:nvSpPr>
        <p:spPr>
          <a:xfrm>
            <a:off x="2095670" y="5916496"/>
            <a:ext cx="6415088" cy="887211"/>
          </a:xfrm>
          <a:prstGeom prst="rect">
            <a:avLst/>
          </a:prstGeo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nl-BE"/>
              <a:t>Cliquez pour modifier les styles du texte du masque</a:t>
            </a:r>
          </a:p>
        </p:txBody>
      </p:sp>
      <p:sp>
        <p:nvSpPr>
          <p:cNvPr id="5" name="Espace réservé de la date 4"/>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854F1A2F-5466-433A-AE0F-A9C47241802E}"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6" name="Espace réservé du pied de page 5"/>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7" name="Espace réservé du numéro de diapositive 6"/>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B393FED1-81F3-48FF-83D6-069D61E403F1}"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532939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a:prstGeom prst="rect">
            <a:avLst/>
          </a:prstGeom>
        </p:spPr>
        <p:txBody>
          <a:bodyPr/>
          <a:lstStyle/>
          <a:p>
            <a:r>
              <a:rPr lang="nl-BE"/>
              <a:t>Cliquez et modifiez le titre</a:t>
            </a:r>
            <a:endParaRPr lang="fr-FR"/>
          </a:p>
        </p:txBody>
      </p:sp>
      <p:sp>
        <p:nvSpPr>
          <p:cNvPr id="3" name="Espace réservé du texte vertical 2"/>
          <p:cNvSpPr>
            <a:spLocks noGrp="1"/>
          </p:cNvSpPr>
          <p:nvPr>
            <p:ph type="body" orient="vert" idx="1"/>
          </p:nvPr>
        </p:nvSpPr>
        <p:spPr>
          <a:xfrm>
            <a:off x="534591" y="1763926"/>
            <a:ext cx="9622632" cy="4989036"/>
          </a:xfrm>
          <a:prstGeom prst="rect">
            <a:avLst/>
          </a:prstGeo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A85FDF50-71D6-4863-9A38-5C58F0E0601C}"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97464C4A-44C4-4422-A66F-95C525FA0696}"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41122722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302739"/>
            <a:ext cx="2405658" cy="6450223"/>
          </a:xfrm>
          <a:prstGeom prst="rect">
            <a:avLst/>
          </a:prstGeom>
        </p:spPr>
        <p:txBody>
          <a:bodyPr vert="eaVert"/>
          <a:lstStyle/>
          <a:p>
            <a:r>
              <a:rPr lang="nl-BE"/>
              <a:t>Cliquez et modifiez le titre</a:t>
            </a:r>
            <a:endParaRPr lang="fr-FR"/>
          </a:p>
        </p:txBody>
      </p:sp>
      <p:sp>
        <p:nvSpPr>
          <p:cNvPr id="3" name="Espace réservé du texte vertical 2"/>
          <p:cNvSpPr>
            <a:spLocks noGrp="1"/>
          </p:cNvSpPr>
          <p:nvPr>
            <p:ph type="body" orient="vert" idx="1"/>
          </p:nvPr>
        </p:nvSpPr>
        <p:spPr>
          <a:xfrm>
            <a:off x="534591" y="302739"/>
            <a:ext cx="7038777" cy="6450223"/>
          </a:xfrm>
          <a:prstGeom prst="rect">
            <a:avLst/>
          </a:prstGeom>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a:xfrm>
            <a:off x="534591" y="6938453"/>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53B8896A-A603-4C70-9073-83E7404C3A9C}" type="datetimeFigureOut">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11"/>
          </p:nvPr>
        </p:nvSpPr>
        <p:spPr>
          <a:xfrm>
            <a:off x="3653036" y="7006699"/>
            <a:ext cx="3385741" cy="402483"/>
          </a:xfrm>
          <a:prstGeom prst="rect">
            <a:avLst/>
          </a:prstGeom>
        </p:spPr>
        <p:txBody>
          <a:bodyPr/>
          <a:lstStyle>
            <a:lvl1pPr defTabSz="493456" eaLnBrk="1" fontAlgn="auto" hangingPunct="1">
              <a:spcBef>
                <a:spcPts val="0"/>
              </a:spcBef>
              <a:spcAft>
                <a:spcPts val="0"/>
              </a:spcAft>
              <a:defRPr b="0">
                <a:solidFill>
                  <a:prstClr val="black"/>
                </a:solidFill>
                <a:latin typeface="+mn-lt"/>
                <a:ea typeface="+mn-ea"/>
                <a:cs typeface="+mn-cs"/>
              </a:defRPr>
            </a:lvl1pPr>
          </a:lstStyle>
          <a:p>
            <a:pPr>
              <a:defRPr/>
            </a:pPr>
            <a:endParaRPr lang="fr-FR"/>
          </a:p>
        </p:txBody>
      </p:sp>
      <p:sp>
        <p:nvSpPr>
          <p:cNvPr id="6" name="Espace réservé du numéro de diapositive 5"/>
          <p:cNvSpPr>
            <a:spLocks noGrp="1"/>
          </p:cNvSpPr>
          <p:nvPr>
            <p:ph type="sldNum" sz="quarter" idx="12"/>
          </p:nvPr>
        </p:nvSpPr>
        <p:spPr>
          <a:xfrm>
            <a:off x="7662466" y="7006699"/>
            <a:ext cx="2494756" cy="402483"/>
          </a:xfrm>
          <a:prstGeom prst="rect">
            <a:avLst/>
          </a:prstGeom>
        </p:spPr>
        <p:txBody>
          <a:bodyPr vert="horz" wrap="square" lIns="91440" tIns="45720" rIns="91440" bIns="45720" numCol="1" anchor="t" anchorCtr="0" compatLnSpc="1">
            <a:prstTxWarp prst="textNoShape">
              <a:avLst/>
            </a:prstTxWarp>
          </a:bodyPr>
          <a:lstStyle>
            <a:lvl1pPr defTabSz="493456" eaLnBrk="1" hangingPunct="1">
              <a:defRPr b="0">
                <a:solidFill>
                  <a:prstClr val="black"/>
                </a:solidFill>
                <a:latin typeface="Calibri" pitchFamily="34" charset="0"/>
              </a:defRPr>
            </a:lvl1pPr>
          </a:lstStyle>
          <a:p>
            <a:pPr fontAlgn="base">
              <a:spcBef>
                <a:spcPct val="0"/>
              </a:spcBef>
              <a:spcAft>
                <a:spcPct val="0"/>
              </a:spcAft>
              <a:defRPr/>
            </a:pPr>
            <a:fld id="{2A21052E-7D88-41FB-B9BC-36C46221F536}"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18997421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
        <p:cNvGrpSpPr/>
        <p:nvPr/>
      </p:nvGrpSpPr>
      <p:grpSpPr>
        <a:xfrm>
          <a:off x="0" y="0"/>
          <a:ext cx="0" cy="0"/>
          <a:chOff x="0" y="0"/>
          <a:chExt cx="0" cy="0"/>
        </a:xfrm>
      </p:grpSpPr>
      <p:sp>
        <p:nvSpPr>
          <p:cNvPr id="3" name="Shape 18"/>
          <p:cNvSpPr>
            <a:spLocks noChangeArrowheads="1"/>
          </p:cNvSpPr>
          <p:nvPr/>
        </p:nvSpPr>
        <p:spPr bwMode="auto">
          <a:xfrm>
            <a:off x="534590" y="671971"/>
            <a:ext cx="959522" cy="12056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677" tIns="98677" rIns="98677" bIns="98677" anchor="ct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defRPr/>
            </a:pPr>
            <a:endParaRPr lang="en-US" altLang="en-US" sz="1943" b="0">
              <a:solidFill>
                <a:srgbClr val="000000"/>
              </a:solidFill>
            </a:endParaRPr>
          </a:p>
        </p:txBody>
      </p:sp>
      <p:sp>
        <p:nvSpPr>
          <p:cNvPr id="4" name="Shape 19"/>
          <p:cNvSpPr txBox="1">
            <a:spLocks noChangeArrowheads="1"/>
          </p:cNvSpPr>
          <p:nvPr/>
        </p:nvSpPr>
        <p:spPr bwMode="auto">
          <a:xfrm>
            <a:off x="534590" y="458480"/>
            <a:ext cx="959522" cy="96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677" tIns="98677" rIns="98677" bIns="98677"/>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defRPr/>
            </a:pPr>
            <a:r>
              <a:rPr lang="en-US" altLang="en-US" sz="10361">
                <a:solidFill>
                  <a:srgbClr val="101631"/>
                </a:solidFill>
              </a:rPr>
              <a:t>“</a:t>
            </a:r>
          </a:p>
        </p:txBody>
      </p:sp>
      <p:sp>
        <p:nvSpPr>
          <p:cNvPr id="16" name="Shape 16"/>
          <p:cNvSpPr txBox="1">
            <a:spLocks noGrp="1"/>
          </p:cNvSpPr>
          <p:nvPr>
            <p:ph type="body" idx="1"/>
          </p:nvPr>
        </p:nvSpPr>
        <p:spPr>
          <a:xfrm>
            <a:off x="407443" y="2235495"/>
            <a:ext cx="6948275" cy="4172041"/>
          </a:xfrm>
          <a:prstGeom prst="rect">
            <a:avLst/>
          </a:prstGeom>
        </p:spPr>
        <p:txBody>
          <a:bodyPr spcFirstLastPara="1" wrap="square" lIns="91425" tIns="91425" rIns="91425" bIns="91425" anchor="t" anchorCtr="0"/>
          <a:lstStyle>
            <a:lvl1pPr marL="493456" lvl="0" indent="-452335" rtl="0">
              <a:spcBef>
                <a:spcPts val="0"/>
              </a:spcBef>
              <a:spcAft>
                <a:spcPts val="0"/>
              </a:spcAft>
              <a:buSzPts val="3000"/>
              <a:buChar char="▫"/>
              <a:defRPr sz="3238"/>
            </a:lvl1pPr>
            <a:lvl2pPr marL="986912" lvl="1" indent="-452335" rtl="0">
              <a:spcBef>
                <a:spcPts val="0"/>
              </a:spcBef>
              <a:spcAft>
                <a:spcPts val="0"/>
              </a:spcAft>
              <a:buSzPts val="3000"/>
              <a:buChar char="▪"/>
              <a:defRPr sz="3238"/>
            </a:lvl2pPr>
            <a:lvl3pPr marL="1480368" lvl="2" indent="-452335" rtl="0">
              <a:spcBef>
                <a:spcPts val="0"/>
              </a:spcBef>
              <a:spcAft>
                <a:spcPts val="0"/>
              </a:spcAft>
              <a:buSzPts val="3000"/>
              <a:buChar char="▪"/>
              <a:defRPr sz="3238"/>
            </a:lvl3pPr>
            <a:lvl4pPr marL="1973824" lvl="3" indent="-452335" rtl="0">
              <a:spcBef>
                <a:spcPts val="0"/>
              </a:spcBef>
              <a:spcAft>
                <a:spcPts val="0"/>
              </a:spcAft>
              <a:buSzPts val="3000"/>
              <a:buChar char="▪"/>
              <a:defRPr sz="3238"/>
            </a:lvl4pPr>
            <a:lvl5pPr marL="2467280" lvl="4" indent="-452335" rtl="0">
              <a:spcBef>
                <a:spcPts val="0"/>
              </a:spcBef>
              <a:spcAft>
                <a:spcPts val="0"/>
              </a:spcAft>
              <a:buSzPts val="3000"/>
              <a:buChar char="▪"/>
              <a:defRPr sz="3238"/>
            </a:lvl5pPr>
            <a:lvl6pPr marL="2960736" lvl="5" indent="-452335" rtl="0">
              <a:spcBef>
                <a:spcPts val="0"/>
              </a:spcBef>
              <a:spcAft>
                <a:spcPts val="0"/>
              </a:spcAft>
              <a:buSzPts val="3000"/>
              <a:buChar char="▪"/>
              <a:defRPr sz="3238"/>
            </a:lvl6pPr>
            <a:lvl7pPr marL="3454192" lvl="6" indent="-452335" rtl="0">
              <a:spcBef>
                <a:spcPts val="0"/>
              </a:spcBef>
              <a:spcAft>
                <a:spcPts val="0"/>
              </a:spcAft>
              <a:buSzPts val="3000"/>
              <a:buChar char="▪"/>
              <a:defRPr sz="3238"/>
            </a:lvl7pPr>
            <a:lvl8pPr marL="3947648" lvl="7" indent="-452335" rtl="0">
              <a:spcBef>
                <a:spcPts val="0"/>
              </a:spcBef>
              <a:spcAft>
                <a:spcPts val="0"/>
              </a:spcAft>
              <a:buSzPts val="3000"/>
              <a:buChar char="▪"/>
              <a:defRPr sz="3238"/>
            </a:lvl8pPr>
            <a:lvl9pPr marL="4441104" lvl="8" indent="-452335">
              <a:spcBef>
                <a:spcPts val="0"/>
              </a:spcBef>
              <a:spcAft>
                <a:spcPts val="0"/>
              </a:spcAft>
              <a:buSzPts val="3000"/>
              <a:buChar char="▪"/>
              <a:defRPr sz="3238"/>
            </a:lvl9pPr>
          </a:lstStyle>
          <a:p>
            <a:endParaRPr/>
          </a:p>
        </p:txBody>
      </p:sp>
      <p:sp>
        <p:nvSpPr>
          <p:cNvPr id="5" name="Shape 17"/>
          <p:cNvSpPr txBox="1">
            <a:spLocks noGrp="1"/>
          </p:cNvSpPr>
          <p:nvPr>
            <p:ph type="sldNum" idx="10"/>
          </p:nvPr>
        </p:nvSpPr>
        <p:spPr>
          <a:xfrm>
            <a:off x="10032143" y="6744211"/>
            <a:ext cx="615121" cy="815465"/>
          </a:xfrm>
          <a:prstGeom prst="rect">
            <a:avLst/>
          </a:prstGeom>
        </p:spPr>
        <p:txBody>
          <a:bodyPr spcFirstLastPara="1" wrap="square" lIns="91425" tIns="91425" rIns="91425" bIns="91425" anchor="ctr" anchorCtr="0">
            <a:noAutofit/>
          </a:bodyPr>
          <a:lstStyle>
            <a:lvl1pPr lvl="0" defTabSz="493456" eaLnBrk="1" hangingPunct="1">
              <a:spcBef>
                <a:spcPts val="0"/>
              </a:spcBef>
              <a:spcAft>
                <a:spcPts val="0"/>
              </a:spcAft>
              <a:buNone/>
              <a:defRPr b="0">
                <a:solidFill>
                  <a:prstClr val="black"/>
                </a:solidFill>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fontAlgn="base">
              <a:defRPr/>
            </a:pPr>
            <a:fld id="{05931EF3-22DB-410B-A807-E4300D5EDAD2}" type="slidenum">
              <a:rPr lang="en-US">
                <a:latin typeface="Arial" panose="020B0604020202020204" pitchFamily="34" charset="0"/>
                <a:ea typeface="ＭＳ Ｐゴシック" panose="020B0600070205080204" pitchFamily="34" charset="-128"/>
              </a:rPr>
              <a:pPr fontAlgn="base">
                <a:defRPr/>
              </a:pPr>
              <a:t>‹N°›</a:t>
            </a:fld>
            <a:endParaRPr 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49004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4720337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722" y="4857792"/>
            <a:ext cx="9088041" cy="1501435"/>
          </a:xfrm>
        </p:spPr>
        <p:txBody>
          <a:bodyPr anchor="t"/>
          <a:lstStyle>
            <a:lvl1pPr algn="l">
              <a:defRPr sz="4317" b="1" cap="all"/>
            </a:lvl1pPr>
          </a:lstStyle>
          <a:p>
            <a:r>
              <a:rPr lang="fr-FR"/>
              <a:t>Modifiez le style du titre</a:t>
            </a:r>
            <a:endParaRPr lang="en-US"/>
          </a:p>
        </p:txBody>
      </p:sp>
      <p:sp>
        <p:nvSpPr>
          <p:cNvPr id="3" name="Espace réservé du texte 2"/>
          <p:cNvSpPr>
            <a:spLocks noGrp="1"/>
          </p:cNvSpPr>
          <p:nvPr>
            <p:ph type="body" idx="1"/>
          </p:nvPr>
        </p:nvSpPr>
        <p:spPr>
          <a:xfrm>
            <a:off x="844722" y="3204114"/>
            <a:ext cx="9088041" cy="1653678"/>
          </a:xfrm>
        </p:spPr>
        <p:txBody>
          <a:bodyPr anchor="b"/>
          <a:lstStyle>
            <a:lvl1pPr marL="0" indent="0">
              <a:buNone/>
              <a:defRPr sz="2159"/>
            </a:lvl1pPr>
            <a:lvl2pPr marL="493456" indent="0">
              <a:buNone/>
              <a:defRPr sz="1943"/>
            </a:lvl2pPr>
            <a:lvl3pPr marL="986912" indent="0">
              <a:buNone/>
              <a:defRPr sz="1727"/>
            </a:lvl3pPr>
            <a:lvl4pPr marL="1480368" indent="0">
              <a:buNone/>
              <a:defRPr sz="1511"/>
            </a:lvl4pPr>
            <a:lvl5pPr marL="1973824" indent="0">
              <a:buNone/>
              <a:defRPr sz="1511"/>
            </a:lvl5pPr>
            <a:lvl6pPr marL="2467280" indent="0">
              <a:buNone/>
              <a:defRPr sz="1511"/>
            </a:lvl6pPr>
            <a:lvl7pPr marL="2960736" indent="0">
              <a:buNone/>
              <a:defRPr sz="1511"/>
            </a:lvl7pPr>
            <a:lvl8pPr marL="3454192" indent="0">
              <a:buNone/>
              <a:defRPr sz="1511"/>
            </a:lvl8pPr>
            <a:lvl9pPr marL="3947648" indent="0">
              <a:buNone/>
              <a:defRPr sz="1511"/>
            </a:lvl9pPr>
          </a:lstStyle>
          <a:p>
            <a:pPr lvl="0"/>
            <a:r>
              <a:rPr lang="fr-FR"/>
              <a:t>Modifiez les styles du texte du masque</a:t>
            </a:r>
          </a:p>
        </p:txBody>
      </p:sp>
    </p:spTree>
    <p:extLst>
      <p:ext uri="{BB962C8B-B14F-4D97-AF65-F5344CB8AC3E}">
        <p14:creationId xmlns:p14="http://schemas.microsoft.com/office/powerpoint/2010/main" val="364495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4D756F01-3E05-4842-82B8-810C62CF3DA6}" type="datetime1">
              <a:rPr lang="fr-FR" sz="1671" smtClean="0">
                <a:solidFill>
                  <a:prstClr val="black"/>
                </a:solidFill>
              </a:rPr>
              <a:pPr defTabSz="829724"/>
              <a:t>25/02/2019</a:t>
            </a:fld>
            <a:endParaRPr lang="fr-BE" sz="1671">
              <a:solidFill>
                <a:prstClr val="black"/>
              </a:solidFill>
            </a:endParaRPr>
          </a:p>
        </p:txBody>
      </p:sp>
      <p:sp>
        <p:nvSpPr>
          <p:cNvPr id="3" name="Espace réservé du pied de page 2"/>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4" name="Espace réservé du numéro de diapositive 3"/>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3685974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534591" y="1763925"/>
            <a:ext cx="4729071"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5428151" y="1763925"/>
            <a:ext cx="4729071" cy="4989036"/>
          </a:xfr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758752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1259946"/>
          </a:xfrm>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534591" y="1692178"/>
            <a:ext cx="4723931"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Modifiez les styles du texte du masque</a:t>
            </a:r>
          </a:p>
        </p:txBody>
      </p:sp>
      <p:sp>
        <p:nvSpPr>
          <p:cNvPr id="4" name="Espace réservé du contenu 3"/>
          <p:cNvSpPr>
            <a:spLocks noGrp="1"/>
          </p:cNvSpPr>
          <p:nvPr>
            <p:ph sz="half" idx="2"/>
          </p:nvPr>
        </p:nvSpPr>
        <p:spPr>
          <a:xfrm>
            <a:off x="534591" y="2397397"/>
            <a:ext cx="4723931"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5431579" y="1692178"/>
            <a:ext cx="4725644" cy="705219"/>
          </a:xfrm>
        </p:spPr>
        <p:txBody>
          <a:bodyPr anchor="b"/>
          <a:lstStyle>
            <a:lvl1pPr marL="0" indent="0">
              <a:buNone/>
              <a:defRPr sz="2590" b="1"/>
            </a:lvl1pPr>
            <a:lvl2pPr marL="493456" indent="0">
              <a:buNone/>
              <a:defRPr sz="2159" b="1"/>
            </a:lvl2pPr>
            <a:lvl3pPr marL="986912" indent="0">
              <a:buNone/>
              <a:defRPr sz="1943" b="1"/>
            </a:lvl3pPr>
            <a:lvl4pPr marL="1480368" indent="0">
              <a:buNone/>
              <a:defRPr sz="1727" b="1"/>
            </a:lvl4pPr>
            <a:lvl5pPr marL="1973824" indent="0">
              <a:buNone/>
              <a:defRPr sz="1727" b="1"/>
            </a:lvl5pPr>
            <a:lvl6pPr marL="2467280" indent="0">
              <a:buNone/>
              <a:defRPr sz="1727" b="1"/>
            </a:lvl6pPr>
            <a:lvl7pPr marL="2960736" indent="0">
              <a:buNone/>
              <a:defRPr sz="1727" b="1"/>
            </a:lvl7pPr>
            <a:lvl8pPr marL="3454192" indent="0">
              <a:buNone/>
              <a:defRPr sz="1727" b="1"/>
            </a:lvl8pPr>
            <a:lvl9pPr marL="3947648" indent="0">
              <a:buNone/>
              <a:defRPr sz="1727" b="1"/>
            </a:lvl9pPr>
          </a:lstStyle>
          <a:p>
            <a:pPr lvl="0"/>
            <a:r>
              <a:rPr lang="fr-FR"/>
              <a:t>Modifiez les styles du texte du masque</a:t>
            </a:r>
          </a:p>
        </p:txBody>
      </p:sp>
      <p:sp>
        <p:nvSpPr>
          <p:cNvPr id="6" name="Espace réservé du contenu 5"/>
          <p:cNvSpPr>
            <a:spLocks noGrp="1"/>
          </p:cNvSpPr>
          <p:nvPr>
            <p:ph sz="quarter" idx="4"/>
          </p:nvPr>
        </p:nvSpPr>
        <p:spPr>
          <a:xfrm>
            <a:off x="5431579" y="2397397"/>
            <a:ext cx="4725644" cy="4355563"/>
          </a:xfr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147214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159368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306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0" y="300987"/>
            <a:ext cx="3517676" cy="1280945"/>
          </a:xfrm>
        </p:spPr>
        <p:txBody>
          <a:bodyPr anchor="b"/>
          <a:lstStyle>
            <a:lvl1pPr algn="l">
              <a:defRPr sz="2159" b="1"/>
            </a:lvl1pPr>
          </a:lstStyle>
          <a:p>
            <a:r>
              <a:rPr lang="fr-FR"/>
              <a:t>Modifiez le style du titre</a:t>
            </a:r>
            <a:endParaRPr lang="en-US"/>
          </a:p>
        </p:txBody>
      </p:sp>
      <p:sp>
        <p:nvSpPr>
          <p:cNvPr id="3" name="Espace réservé du contenu 2"/>
          <p:cNvSpPr>
            <a:spLocks noGrp="1"/>
          </p:cNvSpPr>
          <p:nvPr>
            <p:ph idx="1"/>
          </p:nvPr>
        </p:nvSpPr>
        <p:spPr>
          <a:xfrm>
            <a:off x="4180773" y="300988"/>
            <a:ext cx="5976449" cy="6451973"/>
          </a:xfr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534590" y="1581933"/>
            <a:ext cx="3517676" cy="5171028"/>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Modifiez les styles du texte du masque</a:t>
            </a:r>
          </a:p>
        </p:txBody>
      </p:sp>
    </p:spTree>
    <p:extLst>
      <p:ext uri="{BB962C8B-B14F-4D97-AF65-F5344CB8AC3E}">
        <p14:creationId xmlns:p14="http://schemas.microsoft.com/office/powerpoint/2010/main" val="399226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527" y="5291772"/>
            <a:ext cx="6415088" cy="624724"/>
          </a:xfrm>
        </p:spPr>
        <p:txBody>
          <a:bodyPr anchor="b"/>
          <a:lstStyle>
            <a:lvl1pPr algn="l">
              <a:defRPr sz="2159" b="1"/>
            </a:lvl1pPr>
          </a:lstStyle>
          <a:p>
            <a:r>
              <a:rPr lang="fr-FR"/>
              <a:t>Modifiez le style du titre</a:t>
            </a:r>
            <a:endParaRPr lang="en-US"/>
          </a:p>
        </p:txBody>
      </p:sp>
      <p:sp>
        <p:nvSpPr>
          <p:cNvPr id="3" name="Espace réservé pour une image  2"/>
          <p:cNvSpPr>
            <a:spLocks noGrp="1"/>
          </p:cNvSpPr>
          <p:nvPr>
            <p:ph type="pic" idx="1"/>
          </p:nvPr>
        </p:nvSpPr>
        <p:spPr>
          <a:xfrm>
            <a:off x="2095527" y="675471"/>
            <a:ext cx="6415088" cy="4535805"/>
          </a:xfrm>
        </p:spPr>
        <p:txBody>
          <a:bodyPr/>
          <a:lstStyle>
            <a:lvl1pPr marL="0" indent="0">
              <a:buNone/>
              <a:defRPr sz="3454"/>
            </a:lvl1pPr>
            <a:lvl2pPr marL="493456" indent="0">
              <a:buNone/>
              <a:defRPr sz="3022"/>
            </a:lvl2pPr>
            <a:lvl3pPr marL="986912" indent="0">
              <a:buNone/>
              <a:defRPr sz="2590"/>
            </a:lvl3pPr>
            <a:lvl4pPr marL="1480368" indent="0">
              <a:buNone/>
              <a:defRPr sz="2159"/>
            </a:lvl4pPr>
            <a:lvl5pPr marL="1973824" indent="0">
              <a:buNone/>
              <a:defRPr sz="2159"/>
            </a:lvl5pPr>
            <a:lvl6pPr marL="2467280" indent="0">
              <a:buNone/>
              <a:defRPr sz="2159"/>
            </a:lvl6pPr>
            <a:lvl7pPr marL="2960736" indent="0">
              <a:buNone/>
              <a:defRPr sz="2159"/>
            </a:lvl7pPr>
            <a:lvl8pPr marL="3454192" indent="0">
              <a:buNone/>
              <a:defRPr sz="2159"/>
            </a:lvl8pPr>
            <a:lvl9pPr marL="3947648" indent="0">
              <a:buNone/>
              <a:defRPr sz="2159"/>
            </a:lvl9pPr>
          </a:lstStyle>
          <a:p>
            <a:pPr lvl="0"/>
            <a:endParaRPr lang="en-US" noProof="0"/>
          </a:p>
        </p:txBody>
      </p:sp>
      <p:sp>
        <p:nvSpPr>
          <p:cNvPr id="4" name="Espace réservé du texte 3"/>
          <p:cNvSpPr>
            <a:spLocks noGrp="1"/>
          </p:cNvSpPr>
          <p:nvPr>
            <p:ph type="body" sz="half" idx="2"/>
          </p:nvPr>
        </p:nvSpPr>
        <p:spPr>
          <a:xfrm>
            <a:off x="2095527" y="5916496"/>
            <a:ext cx="6415088" cy="887211"/>
          </a:xfrm>
        </p:spPr>
        <p:txBody>
          <a:bodyPr/>
          <a:lstStyle>
            <a:lvl1pPr marL="0" indent="0">
              <a:buNone/>
              <a:defRPr sz="1511"/>
            </a:lvl1pPr>
            <a:lvl2pPr marL="493456" indent="0">
              <a:buNone/>
              <a:defRPr sz="1295"/>
            </a:lvl2pPr>
            <a:lvl3pPr marL="986912" indent="0">
              <a:buNone/>
              <a:defRPr sz="1079"/>
            </a:lvl3pPr>
            <a:lvl4pPr marL="1480368" indent="0">
              <a:buNone/>
              <a:defRPr sz="971"/>
            </a:lvl4pPr>
            <a:lvl5pPr marL="1973824" indent="0">
              <a:buNone/>
              <a:defRPr sz="971"/>
            </a:lvl5pPr>
            <a:lvl6pPr marL="2467280" indent="0">
              <a:buNone/>
              <a:defRPr sz="971"/>
            </a:lvl6pPr>
            <a:lvl7pPr marL="2960736" indent="0">
              <a:buNone/>
              <a:defRPr sz="971"/>
            </a:lvl7pPr>
            <a:lvl8pPr marL="3454192" indent="0">
              <a:buNone/>
              <a:defRPr sz="971"/>
            </a:lvl8pPr>
            <a:lvl9pPr marL="3947648" indent="0">
              <a:buNone/>
              <a:defRPr sz="971"/>
            </a:lvl9pPr>
          </a:lstStyle>
          <a:p>
            <a:pPr lvl="0"/>
            <a:r>
              <a:rPr lang="fr-FR"/>
              <a:t>Modifiez les styles du texte du masque</a:t>
            </a:r>
          </a:p>
        </p:txBody>
      </p:sp>
    </p:spTree>
    <p:extLst>
      <p:ext uri="{BB962C8B-B14F-4D97-AF65-F5344CB8AC3E}">
        <p14:creationId xmlns:p14="http://schemas.microsoft.com/office/powerpoint/2010/main" val="2341552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113416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302738"/>
            <a:ext cx="2405658" cy="6450223"/>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534591" y="302738"/>
            <a:ext cx="7052484" cy="645022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7844781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34591" y="302737"/>
            <a:ext cx="9622632" cy="460230"/>
          </a:xfrm>
        </p:spPr>
        <p:txBody>
          <a:bodyPr/>
          <a:lstStyle/>
          <a:p>
            <a:r>
              <a:rPr lang="fr-FR"/>
              <a:t>Modifiez le style du titre</a:t>
            </a:r>
            <a:endParaRPr lang="en-US"/>
          </a:p>
        </p:txBody>
      </p:sp>
      <p:sp>
        <p:nvSpPr>
          <p:cNvPr id="3" name="Espace réservé du texte 2"/>
          <p:cNvSpPr>
            <a:spLocks noGrp="1"/>
          </p:cNvSpPr>
          <p:nvPr>
            <p:ph type="body" sz="half" idx="1"/>
          </p:nvPr>
        </p:nvSpPr>
        <p:spPr>
          <a:xfrm>
            <a:off x="534591" y="1763925"/>
            <a:ext cx="4729071" cy="49890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5428151" y="1763925"/>
            <a:ext cx="4729071" cy="498903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1391911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348401"/>
            <a:ext cx="9088041" cy="1620430"/>
          </a:xfrm>
        </p:spPr>
        <p:txBody>
          <a:bodyPr/>
          <a:lstStyle/>
          <a:p>
            <a:r>
              <a:rPr lang="nl-BE"/>
              <a:t>Click to edit Master title style</a:t>
            </a:r>
            <a:endParaRPr lang="en-US"/>
          </a:p>
        </p:txBody>
      </p:sp>
      <p:sp>
        <p:nvSpPr>
          <p:cNvPr id="3" name="Subtitl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534561" indent="0" algn="ctr">
              <a:buNone/>
              <a:defRPr>
                <a:solidFill>
                  <a:schemeClr val="tx1">
                    <a:tint val="75000"/>
                  </a:schemeClr>
                </a:solidFill>
              </a:defRPr>
            </a:lvl2pPr>
            <a:lvl3pPr marL="1069122" indent="0" algn="ctr">
              <a:buNone/>
              <a:defRPr>
                <a:solidFill>
                  <a:schemeClr val="tx1">
                    <a:tint val="75000"/>
                  </a:schemeClr>
                </a:solidFill>
              </a:defRPr>
            </a:lvl3pPr>
            <a:lvl4pPr marL="1603682" indent="0" algn="ctr">
              <a:buNone/>
              <a:defRPr>
                <a:solidFill>
                  <a:schemeClr val="tx1">
                    <a:tint val="75000"/>
                  </a:schemeClr>
                </a:solidFill>
              </a:defRPr>
            </a:lvl4pPr>
            <a:lvl5pPr marL="2138243" indent="0" algn="ctr">
              <a:buNone/>
              <a:defRPr>
                <a:solidFill>
                  <a:schemeClr val="tx1">
                    <a:tint val="75000"/>
                  </a:schemeClr>
                </a:solidFill>
              </a:defRPr>
            </a:lvl5pPr>
            <a:lvl6pPr marL="2672804" indent="0" algn="ctr">
              <a:buNone/>
              <a:defRPr>
                <a:solidFill>
                  <a:schemeClr val="tx1">
                    <a:tint val="75000"/>
                  </a:schemeClr>
                </a:solidFill>
              </a:defRPr>
            </a:lvl6pPr>
            <a:lvl7pPr marL="3207366" indent="0" algn="ctr">
              <a:buNone/>
              <a:defRPr>
                <a:solidFill>
                  <a:schemeClr val="tx1">
                    <a:tint val="75000"/>
                  </a:schemeClr>
                </a:solidFill>
              </a:defRPr>
            </a:lvl7pPr>
            <a:lvl8pPr marL="3741926" indent="0" algn="ctr">
              <a:buNone/>
              <a:defRPr>
                <a:solidFill>
                  <a:schemeClr val="tx1">
                    <a:tint val="75000"/>
                  </a:schemeClr>
                </a:solidFill>
              </a:defRPr>
            </a:lvl8pPr>
            <a:lvl9pPr marL="4276487"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8ACDB3CC-F982-40F9-8DD6-BCC9AFBF44BD}" type="datetime1">
              <a:rPr lang="en-US"/>
              <a:pPr>
                <a:defRPr/>
              </a:pPr>
              <a:t>2/25/2019</a:t>
            </a:fld>
            <a:endParaRPr lang="en-US" dirty="0"/>
          </a:p>
        </p:txBody>
      </p:sp>
      <p:sp>
        <p:nvSpPr>
          <p:cNvPr id="5" name="Footer Placeholder 4"/>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63042918-09FF-41CE-99EA-56E39FFA32C6}" type="slidenum">
              <a:rPr lang="en-US"/>
              <a:pPr>
                <a:defRPr/>
              </a:pPr>
              <a:t>‹N°›</a:t>
            </a:fld>
            <a:endParaRPr lang="en-US" dirty="0"/>
          </a:p>
        </p:txBody>
      </p:sp>
    </p:spTree>
    <p:extLst>
      <p:ext uri="{BB962C8B-B14F-4D97-AF65-F5344CB8AC3E}">
        <p14:creationId xmlns:p14="http://schemas.microsoft.com/office/powerpoint/2010/main" val="52744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1" y="300987"/>
            <a:ext cx="3517533" cy="1280945"/>
          </a:xfrm>
          <a:prstGeom prst="rect">
            <a:avLst/>
          </a:prstGeom>
        </p:spPr>
        <p:txBody>
          <a:bodyPr lIns="104287" tIns="52144" rIns="104287" bIns="52144" anchor="b"/>
          <a:lstStyle>
            <a:lvl1pPr algn="l">
              <a:defRPr sz="1830" b="1"/>
            </a:lvl1pPr>
          </a:lstStyle>
          <a:p>
            <a:r>
              <a:rPr lang="fr-FR"/>
              <a:t>Modifiez le style du titre</a:t>
            </a:r>
            <a:endParaRPr lang="fr-BE"/>
          </a:p>
        </p:txBody>
      </p:sp>
      <p:sp>
        <p:nvSpPr>
          <p:cNvPr id="3" name="Espace réservé du contenu 2"/>
          <p:cNvSpPr>
            <a:spLocks noGrp="1"/>
          </p:cNvSpPr>
          <p:nvPr>
            <p:ph idx="1"/>
          </p:nvPr>
        </p:nvSpPr>
        <p:spPr>
          <a:xfrm>
            <a:off x="4180202" y="300989"/>
            <a:ext cx="5977020" cy="6451973"/>
          </a:xfrm>
          <a:prstGeom prst="rect">
            <a:avLst/>
          </a:prstGeom>
        </p:spPr>
        <p:txBody>
          <a:bodyPr lIns="104287" tIns="52144" rIns="104287" bIns="52144"/>
          <a:lstStyle>
            <a:lvl1pPr>
              <a:defRPr sz="2864"/>
            </a:lvl1pPr>
            <a:lvl2pPr>
              <a:defRPr sz="2546"/>
            </a:lvl2pPr>
            <a:lvl3pPr>
              <a:defRPr sz="2148"/>
            </a:lvl3pPr>
            <a:lvl4pPr>
              <a:defRPr sz="1830"/>
            </a:lvl4pPr>
            <a:lvl5pPr>
              <a:defRPr sz="1830"/>
            </a:lvl5pPr>
            <a:lvl6pPr>
              <a:defRPr sz="1830"/>
            </a:lvl6pPr>
            <a:lvl7pPr>
              <a:defRPr sz="1830"/>
            </a:lvl7pPr>
            <a:lvl8pPr>
              <a:defRPr sz="1830"/>
            </a:lvl8pPr>
            <a:lvl9pPr>
              <a:defRPr sz="183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534591" y="1581934"/>
            <a:ext cx="3517533" cy="5171028"/>
          </a:xfrm>
          <a:prstGeom prst="rect">
            <a:avLst/>
          </a:prstGeom>
        </p:spPr>
        <p:txBody>
          <a:bodyPr lIns="104287" tIns="52144" rIns="104287" bIns="52144"/>
          <a:lstStyle>
            <a:lvl1pPr marL="0" indent="0">
              <a:buNone/>
              <a:defRPr sz="1273"/>
            </a:lvl1pPr>
            <a:lvl2pPr marL="414863" indent="0">
              <a:buNone/>
              <a:defRPr sz="1114"/>
            </a:lvl2pPr>
            <a:lvl3pPr marL="829724" indent="0">
              <a:buNone/>
              <a:defRPr sz="875"/>
            </a:lvl3pPr>
            <a:lvl4pPr marL="1244588" indent="0">
              <a:buNone/>
              <a:defRPr sz="795"/>
            </a:lvl4pPr>
            <a:lvl5pPr marL="1659450" indent="0">
              <a:buNone/>
              <a:defRPr sz="795"/>
            </a:lvl5pPr>
            <a:lvl6pPr marL="2074312" indent="0">
              <a:buNone/>
              <a:defRPr sz="795"/>
            </a:lvl6pPr>
            <a:lvl7pPr marL="2489175" indent="0">
              <a:buNone/>
              <a:defRPr sz="795"/>
            </a:lvl7pPr>
            <a:lvl8pPr marL="2904037" indent="0">
              <a:buNone/>
              <a:defRPr sz="795"/>
            </a:lvl8pPr>
            <a:lvl9pPr marL="3318900" indent="0">
              <a:buNone/>
              <a:defRPr sz="795"/>
            </a:lvl9pPr>
          </a:lstStyle>
          <a:p>
            <a:pPr lvl="0"/>
            <a:r>
              <a:rPr lang="fr-FR"/>
              <a:t>Modifiez les styles du texte du masque</a:t>
            </a:r>
          </a:p>
        </p:txBody>
      </p:sp>
      <p:sp>
        <p:nvSpPr>
          <p:cNvPr id="5" name="Espace réservé de la date 4"/>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A692BC11-EDFC-48F7-829B-D94A9C348979}" type="datetime1">
              <a:rPr lang="fr-FR" sz="1671" smtClean="0">
                <a:solidFill>
                  <a:prstClr val="black"/>
                </a:solidFill>
              </a:rPr>
              <a:pPr defTabSz="829724"/>
              <a:t>25/02/2019</a:t>
            </a:fld>
            <a:endParaRPr lang="fr-BE" sz="1671">
              <a:solidFill>
                <a:prstClr val="black"/>
              </a:solidFill>
            </a:endParaRPr>
          </a:p>
        </p:txBody>
      </p:sp>
      <p:sp>
        <p:nvSpPr>
          <p:cNvPr id="6" name="Espace réservé du pied de page 5"/>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7" name="Espace réservé du numéro de diapositive 6"/>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1144593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442BD4DD-6252-418C-99A3-A237791F7F4A}" type="datetimeFigureOut">
              <a:rPr lang="en-US"/>
              <a:pPr>
                <a:defRPr/>
              </a:pPr>
              <a:t>2/25/2019</a:t>
            </a:fld>
            <a:endParaRPr lang="en-US" dirty="0"/>
          </a:p>
        </p:txBody>
      </p:sp>
      <p:sp>
        <p:nvSpPr>
          <p:cNvPr id="5" name="Footer Placeholder 4"/>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68AC85E6-0141-4DFA-965B-858580DC4ED0}" type="slidenum">
              <a:rPr lang="en-US"/>
              <a:pPr>
                <a:defRPr/>
              </a:pPr>
              <a:t>‹N°›</a:t>
            </a:fld>
            <a:endParaRPr lang="en-US" dirty="0"/>
          </a:p>
        </p:txBody>
      </p:sp>
    </p:spTree>
    <p:extLst>
      <p:ext uri="{BB962C8B-B14F-4D97-AF65-F5344CB8AC3E}">
        <p14:creationId xmlns:p14="http://schemas.microsoft.com/office/powerpoint/2010/main" val="13873327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80" y="4857793"/>
            <a:ext cx="9088041" cy="1501435"/>
          </a:xfrm>
        </p:spPr>
        <p:txBody>
          <a:bodyPr anchor="t"/>
          <a:lstStyle>
            <a:lvl1pPr algn="l">
              <a:defRPr sz="4677" b="1" cap="all"/>
            </a:lvl1pPr>
          </a:lstStyle>
          <a:p>
            <a:r>
              <a:rPr lang="nl-BE"/>
              <a:t>Click to edit Master title style</a:t>
            </a:r>
            <a:endParaRPr lang="en-US"/>
          </a:p>
        </p:txBody>
      </p:sp>
      <p:sp>
        <p:nvSpPr>
          <p:cNvPr id="3" name="Text Placeholder 2"/>
          <p:cNvSpPr>
            <a:spLocks noGrp="1"/>
          </p:cNvSpPr>
          <p:nvPr>
            <p:ph type="body" idx="1"/>
          </p:nvPr>
        </p:nvSpPr>
        <p:spPr>
          <a:xfrm>
            <a:off x="844580" y="3204114"/>
            <a:ext cx="9088041" cy="1653678"/>
          </a:xfrm>
        </p:spPr>
        <p:txBody>
          <a:bodyPr anchor="b"/>
          <a:lstStyle>
            <a:lvl1pPr marL="0" indent="0">
              <a:buNone/>
              <a:defRPr sz="2339">
                <a:solidFill>
                  <a:schemeClr val="tx1">
                    <a:tint val="75000"/>
                  </a:schemeClr>
                </a:solidFill>
              </a:defRPr>
            </a:lvl1pPr>
            <a:lvl2pPr marL="534561" indent="0">
              <a:buNone/>
              <a:defRPr sz="2105">
                <a:solidFill>
                  <a:schemeClr val="tx1">
                    <a:tint val="75000"/>
                  </a:schemeClr>
                </a:solidFill>
              </a:defRPr>
            </a:lvl2pPr>
            <a:lvl3pPr marL="1069122" indent="0">
              <a:buNone/>
              <a:defRPr sz="1870">
                <a:solidFill>
                  <a:schemeClr val="tx1">
                    <a:tint val="75000"/>
                  </a:schemeClr>
                </a:solidFill>
              </a:defRPr>
            </a:lvl3pPr>
            <a:lvl4pPr marL="1603682" indent="0">
              <a:buNone/>
              <a:defRPr sz="1637">
                <a:solidFill>
                  <a:schemeClr val="tx1">
                    <a:tint val="75000"/>
                  </a:schemeClr>
                </a:solidFill>
              </a:defRPr>
            </a:lvl4pPr>
            <a:lvl5pPr marL="2138243" indent="0">
              <a:buNone/>
              <a:defRPr sz="1637">
                <a:solidFill>
                  <a:schemeClr val="tx1">
                    <a:tint val="75000"/>
                  </a:schemeClr>
                </a:solidFill>
              </a:defRPr>
            </a:lvl5pPr>
            <a:lvl6pPr marL="2672804" indent="0">
              <a:buNone/>
              <a:defRPr sz="1637">
                <a:solidFill>
                  <a:schemeClr val="tx1">
                    <a:tint val="75000"/>
                  </a:schemeClr>
                </a:solidFill>
              </a:defRPr>
            </a:lvl6pPr>
            <a:lvl7pPr marL="3207366" indent="0">
              <a:buNone/>
              <a:defRPr sz="1637">
                <a:solidFill>
                  <a:schemeClr val="tx1">
                    <a:tint val="75000"/>
                  </a:schemeClr>
                </a:solidFill>
              </a:defRPr>
            </a:lvl7pPr>
            <a:lvl8pPr marL="3741926" indent="0">
              <a:buNone/>
              <a:defRPr sz="1637">
                <a:solidFill>
                  <a:schemeClr val="tx1">
                    <a:tint val="75000"/>
                  </a:schemeClr>
                </a:solidFill>
              </a:defRPr>
            </a:lvl8pPr>
            <a:lvl9pPr marL="4276487" indent="0">
              <a:buNone/>
              <a:defRPr sz="1637">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4A9E7B99-7C3F-4BC3-B7B8-7E1F8C620B24}" type="datetime1">
              <a:rPr lang="en-US"/>
              <a:pPr>
                <a:defRPr/>
              </a:pPr>
              <a:t>2/25/2019</a:t>
            </a:fld>
            <a:endParaRPr lang="en-US" dirty="0"/>
          </a:p>
        </p:txBody>
      </p:sp>
      <p:sp>
        <p:nvSpPr>
          <p:cNvPr id="5" name="Footer Placeholder 4"/>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6F96360A-E95B-4918-ACF1-0588A320C502}" type="slidenum">
              <a:rPr lang="en-US"/>
              <a:pPr>
                <a:defRPr/>
              </a:pPr>
              <a:t>‹N°›</a:t>
            </a:fld>
            <a:endParaRPr lang="en-US" dirty="0"/>
          </a:p>
        </p:txBody>
      </p:sp>
    </p:spTree>
    <p:extLst>
      <p:ext uri="{BB962C8B-B14F-4D97-AF65-F5344CB8AC3E}">
        <p14:creationId xmlns:p14="http://schemas.microsoft.com/office/powerpoint/2010/main" val="33293176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534591" y="1763926"/>
            <a:ext cx="4722217" cy="4989036"/>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5435005" y="1763926"/>
            <a:ext cx="4722217" cy="4989036"/>
          </a:xfrm>
        </p:spPr>
        <p:txBody>
          <a:bodyPr/>
          <a:lstStyle>
            <a:lvl1pPr>
              <a:defRPr sz="3274"/>
            </a:lvl1pPr>
            <a:lvl2pPr>
              <a:defRPr sz="2806"/>
            </a:lvl2pPr>
            <a:lvl3pPr>
              <a:defRPr sz="2339"/>
            </a:lvl3pPr>
            <a:lvl4pPr>
              <a:defRPr sz="2105"/>
            </a:lvl4pPr>
            <a:lvl5pPr>
              <a:defRPr sz="2105"/>
            </a:lvl5pPr>
            <a:lvl6pPr>
              <a:defRPr sz="2105"/>
            </a:lvl6pPr>
            <a:lvl7pPr>
              <a:defRPr sz="2105"/>
            </a:lvl7pPr>
            <a:lvl8pPr>
              <a:defRPr sz="2105"/>
            </a:lvl8pPr>
            <a:lvl9pPr>
              <a:defRPr sz="2105"/>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EBCE12AF-00F8-43C7-A4E0-EF215FEE95F8}" type="datetimeFigureOut">
              <a:rPr lang="en-US"/>
              <a:pPr>
                <a:defRPr/>
              </a:pPr>
              <a:t>2/25/2019</a:t>
            </a:fld>
            <a:endParaRPr lang="en-US" dirty="0"/>
          </a:p>
        </p:txBody>
      </p:sp>
      <p:sp>
        <p:nvSpPr>
          <p:cNvPr id="6" name="Footer Placeholder 5"/>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BBF178E6-4C0B-486C-8A63-6437E833B422}" type="slidenum">
              <a:rPr lang="en-US"/>
              <a:pPr>
                <a:defRPr/>
              </a:pPr>
              <a:t>‹N°›</a:t>
            </a:fld>
            <a:endParaRPr lang="en-US" dirty="0"/>
          </a:p>
        </p:txBody>
      </p:sp>
    </p:spTree>
    <p:extLst>
      <p:ext uri="{BB962C8B-B14F-4D97-AF65-F5344CB8AC3E}">
        <p14:creationId xmlns:p14="http://schemas.microsoft.com/office/powerpoint/2010/main" val="2592567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534591" y="1692178"/>
            <a:ext cx="4724074" cy="705220"/>
          </a:xfrm>
        </p:spPr>
        <p:txBody>
          <a:bodyPr anchor="b"/>
          <a:lstStyle>
            <a:lvl1pPr marL="0" indent="0">
              <a:buNone/>
              <a:defRPr sz="2806" b="1"/>
            </a:lvl1pPr>
            <a:lvl2pPr marL="534561" indent="0">
              <a:buNone/>
              <a:defRPr sz="2339" b="1"/>
            </a:lvl2pPr>
            <a:lvl3pPr marL="1069122" indent="0">
              <a:buNone/>
              <a:defRPr sz="2105" b="1"/>
            </a:lvl3pPr>
            <a:lvl4pPr marL="1603682" indent="0">
              <a:buNone/>
              <a:defRPr sz="1870" b="1"/>
            </a:lvl4pPr>
            <a:lvl5pPr marL="2138243" indent="0">
              <a:buNone/>
              <a:defRPr sz="1870" b="1"/>
            </a:lvl5pPr>
            <a:lvl6pPr marL="2672804" indent="0">
              <a:buNone/>
              <a:defRPr sz="1870" b="1"/>
            </a:lvl6pPr>
            <a:lvl7pPr marL="3207366" indent="0">
              <a:buNone/>
              <a:defRPr sz="1870" b="1"/>
            </a:lvl7pPr>
            <a:lvl8pPr marL="3741926" indent="0">
              <a:buNone/>
              <a:defRPr sz="1870" b="1"/>
            </a:lvl8pPr>
            <a:lvl9pPr marL="4276487" indent="0">
              <a:buNone/>
              <a:defRPr sz="1870" b="1"/>
            </a:lvl9pPr>
          </a:lstStyle>
          <a:p>
            <a:pPr lvl="0"/>
            <a:r>
              <a:rPr lang="nl-BE"/>
              <a:t>Click to edit Master text styles</a:t>
            </a:r>
          </a:p>
        </p:txBody>
      </p:sp>
      <p:sp>
        <p:nvSpPr>
          <p:cNvPr id="4" name="Content Placeholder 3"/>
          <p:cNvSpPr>
            <a:spLocks noGrp="1"/>
          </p:cNvSpPr>
          <p:nvPr>
            <p:ph sz="half" idx="2"/>
          </p:nvPr>
        </p:nvSpPr>
        <p:spPr>
          <a:xfrm>
            <a:off x="534591" y="2397397"/>
            <a:ext cx="4724074" cy="4355563"/>
          </a:xfrm>
        </p:spPr>
        <p:txBody>
          <a:bodyPr/>
          <a:lstStyle>
            <a:lvl1pPr>
              <a:defRPr sz="2806"/>
            </a:lvl1pPr>
            <a:lvl2pPr>
              <a:defRPr sz="2339"/>
            </a:lvl2pPr>
            <a:lvl3pPr>
              <a:defRPr sz="2105"/>
            </a:lvl3pPr>
            <a:lvl4pPr>
              <a:defRPr sz="1870"/>
            </a:lvl4pPr>
            <a:lvl5pPr>
              <a:defRPr sz="1870"/>
            </a:lvl5pPr>
            <a:lvl6pPr>
              <a:defRPr sz="1870"/>
            </a:lvl6pPr>
            <a:lvl7pPr>
              <a:defRPr sz="1870"/>
            </a:lvl7pPr>
            <a:lvl8pPr>
              <a:defRPr sz="1870"/>
            </a:lvl8pPr>
            <a:lvl9pPr>
              <a:defRPr sz="187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5431294" y="1692178"/>
            <a:ext cx="4725930" cy="705220"/>
          </a:xfrm>
        </p:spPr>
        <p:txBody>
          <a:bodyPr anchor="b"/>
          <a:lstStyle>
            <a:lvl1pPr marL="0" indent="0">
              <a:buNone/>
              <a:defRPr sz="2806" b="1"/>
            </a:lvl1pPr>
            <a:lvl2pPr marL="534561" indent="0">
              <a:buNone/>
              <a:defRPr sz="2339" b="1"/>
            </a:lvl2pPr>
            <a:lvl3pPr marL="1069122" indent="0">
              <a:buNone/>
              <a:defRPr sz="2105" b="1"/>
            </a:lvl3pPr>
            <a:lvl4pPr marL="1603682" indent="0">
              <a:buNone/>
              <a:defRPr sz="1870" b="1"/>
            </a:lvl4pPr>
            <a:lvl5pPr marL="2138243" indent="0">
              <a:buNone/>
              <a:defRPr sz="1870" b="1"/>
            </a:lvl5pPr>
            <a:lvl6pPr marL="2672804" indent="0">
              <a:buNone/>
              <a:defRPr sz="1870" b="1"/>
            </a:lvl6pPr>
            <a:lvl7pPr marL="3207366" indent="0">
              <a:buNone/>
              <a:defRPr sz="1870" b="1"/>
            </a:lvl7pPr>
            <a:lvl8pPr marL="3741926" indent="0">
              <a:buNone/>
              <a:defRPr sz="1870" b="1"/>
            </a:lvl8pPr>
            <a:lvl9pPr marL="4276487" indent="0">
              <a:buNone/>
              <a:defRPr sz="1870" b="1"/>
            </a:lvl9pPr>
          </a:lstStyle>
          <a:p>
            <a:pPr lvl="0"/>
            <a:r>
              <a:rPr lang="nl-BE"/>
              <a:t>Click to edit Master text styles</a:t>
            </a:r>
          </a:p>
        </p:txBody>
      </p:sp>
      <p:sp>
        <p:nvSpPr>
          <p:cNvPr id="6" name="Content Placeholder 5"/>
          <p:cNvSpPr>
            <a:spLocks noGrp="1"/>
          </p:cNvSpPr>
          <p:nvPr>
            <p:ph sz="quarter" idx="4"/>
          </p:nvPr>
        </p:nvSpPr>
        <p:spPr>
          <a:xfrm>
            <a:off x="5431294" y="2397397"/>
            <a:ext cx="4725930" cy="4355563"/>
          </a:xfrm>
        </p:spPr>
        <p:txBody>
          <a:bodyPr/>
          <a:lstStyle>
            <a:lvl1pPr>
              <a:defRPr sz="2806"/>
            </a:lvl1pPr>
            <a:lvl2pPr>
              <a:defRPr sz="2339"/>
            </a:lvl2pPr>
            <a:lvl3pPr>
              <a:defRPr sz="2105"/>
            </a:lvl3pPr>
            <a:lvl4pPr>
              <a:defRPr sz="1870"/>
            </a:lvl4pPr>
            <a:lvl5pPr>
              <a:defRPr sz="1870"/>
            </a:lvl5pPr>
            <a:lvl6pPr>
              <a:defRPr sz="1870"/>
            </a:lvl6pPr>
            <a:lvl7pPr>
              <a:defRPr sz="1870"/>
            </a:lvl7pPr>
            <a:lvl8pPr>
              <a:defRPr sz="1870"/>
            </a:lvl8pPr>
            <a:lvl9pPr>
              <a:defRPr sz="187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2CBFFD1F-8EAF-4447-9915-D31381B30AB7}" type="datetimeFigureOut">
              <a:rPr lang="en-US"/>
              <a:pPr>
                <a:defRPr/>
              </a:pPr>
              <a:t>2/25/2019</a:t>
            </a:fld>
            <a:endParaRPr lang="en-US" dirty="0"/>
          </a:p>
        </p:txBody>
      </p:sp>
      <p:sp>
        <p:nvSpPr>
          <p:cNvPr id="8" name="Footer Placeholder 7"/>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DA821259-5798-4A80-8BCE-4D8683D32B29}" type="slidenum">
              <a:rPr lang="en-US"/>
              <a:pPr>
                <a:defRPr/>
              </a:pPr>
              <a:t>‹N°›</a:t>
            </a:fld>
            <a:endParaRPr lang="en-US" dirty="0"/>
          </a:p>
        </p:txBody>
      </p:sp>
    </p:spTree>
    <p:extLst>
      <p:ext uri="{BB962C8B-B14F-4D97-AF65-F5344CB8AC3E}">
        <p14:creationId xmlns:p14="http://schemas.microsoft.com/office/powerpoint/2010/main" val="4006891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10E51149-73E1-4159-BCB8-575D95A24999}" type="datetimeFigureOut">
              <a:rPr lang="en-US"/>
              <a:pPr>
                <a:defRPr/>
              </a:pPr>
              <a:t>2/25/2019</a:t>
            </a:fld>
            <a:endParaRPr lang="en-US" dirty="0"/>
          </a:p>
        </p:txBody>
      </p:sp>
      <p:sp>
        <p:nvSpPr>
          <p:cNvPr id="4" name="Footer Placeholder 3"/>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CB5EB47D-EA6C-4918-98D7-1EF6946A494F}" type="slidenum">
              <a:rPr lang="en-US"/>
              <a:pPr>
                <a:defRPr/>
              </a:pPr>
              <a:t>‹N°›</a:t>
            </a:fld>
            <a:endParaRPr lang="en-US" dirty="0"/>
          </a:p>
        </p:txBody>
      </p:sp>
    </p:spTree>
    <p:extLst>
      <p:ext uri="{BB962C8B-B14F-4D97-AF65-F5344CB8AC3E}">
        <p14:creationId xmlns:p14="http://schemas.microsoft.com/office/powerpoint/2010/main" val="32335329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CB628CC5-C862-4A29-BDFA-D454A1F5EF63}" type="datetimeFigureOut">
              <a:rPr lang="en-US"/>
              <a:pPr>
                <a:defRPr/>
              </a:pPr>
              <a:t>2/25/2019</a:t>
            </a:fld>
            <a:endParaRPr lang="en-US" dirty="0"/>
          </a:p>
        </p:txBody>
      </p:sp>
      <p:sp>
        <p:nvSpPr>
          <p:cNvPr id="3" name="Footer Placeholder 2"/>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66A49E79-3D2C-4A05-9422-889309929897}" type="slidenum">
              <a:rPr lang="en-US"/>
              <a:pPr>
                <a:defRPr/>
              </a:pPr>
              <a:t>‹N°›</a:t>
            </a:fld>
            <a:endParaRPr lang="en-US" dirty="0"/>
          </a:p>
        </p:txBody>
      </p:sp>
    </p:spTree>
    <p:extLst>
      <p:ext uri="{BB962C8B-B14F-4D97-AF65-F5344CB8AC3E}">
        <p14:creationId xmlns:p14="http://schemas.microsoft.com/office/powerpoint/2010/main" val="18310174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593" y="300987"/>
            <a:ext cx="3517533" cy="1280946"/>
          </a:xfrm>
        </p:spPr>
        <p:txBody>
          <a:bodyPr anchor="b"/>
          <a:lstStyle>
            <a:lvl1pPr algn="l">
              <a:defRPr sz="2339" b="1"/>
            </a:lvl1pPr>
          </a:lstStyle>
          <a:p>
            <a:r>
              <a:rPr lang="nl-BE"/>
              <a:t>Click to edit Master title style</a:t>
            </a:r>
            <a:endParaRPr lang="en-US"/>
          </a:p>
        </p:txBody>
      </p:sp>
      <p:sp>
        <p:nvSpPr>
          <p:cNvPr id="3" name="Content Placeholder 2"/>
          <p:cNvSpPr>
            <a:spLocks noGrp="1"/>
          </p:cNvSpPr>
          <p:nvPr>
            <p:ph idx="1"/>
          </p:nvPr>
        </p:nvSpPr>
        <p:spPr>
          <a:xfrm>
            <a:off x="4180203" y="300990"/>
            <a:ext cx="5977020" cy="6451973"/>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534593" y="1581935"/>
            <a:ext cx="3517533" cy="5171028"/>
          </a:xfrm>
        </p:spPr>
        <p:txBody>
          <a:bodyPr/>
          <a:lstStyle>
            <a:lvl1pPr marL="0" indent="0">
              <a:buNone/>
              <a:defRPr sz="1637"/>
            </a:lvl1pPr>
            <a:lvl2pPr marL="534561" indent="0">
              <a:buNone/>
              <a:defRPr sz="1403"/>
            </a:lvl2pPr>
            <a:lvl3pPr marL="1069122" indent="0">
              <a:buNone/>
              <a:defRPr sz="1169"/>
            </a:lvl3pPr>
            <a:lvl4pPr marL="1603682" indent="0">
              <a:buNone/>
              <a:defRPr sz="1052"/>
            </a:lvl4pPr>
            <a:lvl5pPr marL="2138243" indent="0">
              <a:buNone/>
              <a:defRPr sz="1052"/>
            </a:lvl5pPr>
            <a:lvl6pPr marL="2672804" indent="0">
              <a:buNone/>
              <a:defRPr sz="1052"/>
            </a:lvl6pPr>
            <a:lvl7pPr marL="3207366" indent="0">
              <a:buNone/>
              <a:defRPr sz="1052"/>
            </a:lvl7pPr>
            <a:lvl8pPr marL="3741926" indent="0">
              <a:buNone/>
              <a:defRPr sz="1052"/>
            </a:lvl8pPr>
            <a:lvl9pPr marL="4276487" indent="0">
              <a:buNone/>
              <a:defRPr sz="1052"/>
            </a:lvl9pPr>
          </a:lstStyle>
          <a:p>
            <a:pPr lvl="0"/>
            <a:r>
              <a:rPr lang="nl-BE"/>
              <a:t>Click to edit Master text styles</a:t>
            </a:r>
          </a:p>
        </p:txBody>
      </p:sp>
      <p:sp>
        <p:nvSpPr>
          <p:cNvPr id="5" name="Date Placeholder 4"/>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8AF34DF0-6D99-4787-B0C2-B3098C17CC64}" type="datetimeFigureOut">
              <a:rPr lang="en-US"/>
              <a:pPr>
                <a:defRPr/>
              </a:pPr>
              <a:t>2/25/2019</a:t>
            </a:fld>
            <a:endParaRPr lang="en-US" dirty="0"/>
          </a:p>
        </p:txBody>
      </p:sp>
      <p:sp>
        <p:nvSpPr>
          <p:cNvPr id="6" name="Footer Placeholder 5"/>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594E282C-ECB8-4B87-8DC3-156527C21C6E}" type="slidenum">
              <a:rPr lang="en-US"/>
              <a:pPr>
                <a:defRPr/>
              </a:pPr>
              <a:t>‹N°›</a:t>
            </a:fld>
            <a:endParaRPr lang="en-US" dirty="0">
              <a:solidFill>
                <a:srgbClr val="9BBB59">
                  <a:shade val="75000"/>
                </a:srgbClr>
              </a:solidFill>
            </a:endParaRPr>
          </a:p>
        </p:txBody>
      </p:sp>
    </p:spTree>
    <p:extLst>
      <p:ext uri="{BB962C8B-B14F-4D97-AF65-F5344CB8AC3E}">
        <p14:creationId xmlns:p14="http://schemas.microsoft.com/office/powerpoint/2010/main" val="4247043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670" y="5291773"/>
            <a:ext cx="6415088" cy="624725"/>
          </a:xfrm>
        </p:spPr>
        <p:txBody>
          <a:bodyPr anchor="b"/>
          <a:lstStyle>
            <a:lvl1pPr algn="l">
              <a:defRPr sz="2339" b="1"/>
            </a:lvl1pPr>
          </a:lstStyle>
          <a:p>
            <a:r>
              <a:rPr lang="nl-BE"/>
              <a:t>Click to edit Master title style</a:t>
            </a:r>
            <a:endParaRPr lang="en-US"/>
          </a:p>
        </p:txBody>
      </p:sp>
      <p:sp>
        <p:nvSpPr>
          <p:cNvPr id="3" name="Picture Placeholder 2"/>
          <p:cNvSpPr>
            <a:spLocks noGrp="1"/>
          </p:cNvSpPr>
          <p:nvPr>
            <p:ph type="pic" idx="1"/>
          </p:nvPr>
        </p:nvSpPr>
        <p:spPr>
          <a:xfrm>
            <a:off x="2095670" y="675471"/>
            <a:ext cx="6415088" cy="4535805"/>
          </a:xfrm>
        </p:spPr>
        <p:txBody>
          <a:bodyPr rtlCol="0">
            <a:normAutofit/>
          </a:bodyPr>
          <a:lstStyle>
            <a:lvl1pPr marL="0" indent="0">
              <a:buNone/>
              <a:defRPr sz="3742"/>
            </a:lvl1pPr>
            <a:lvl2pPr marL="534561" indent="0">
              <a:buNone/>
              <a:defRPr sz="3274"/>
            </a:lvl2pPr>
            <a:lvl3pPr marL="1069122" indent="0">
              <a:buNone/>
              <a:defRPr sz="2806"/>
            </a:lvl3pPr>
            <a:lvl4pPr marL="1603682" indent="0">
              <a:buNone/>
              <a:defRPr sz="2339"/>
            </a:lvl4pPr>
            <a:lvl5pPr marL="2138243" indent="0">
              <a:buNone/>
              <a:defRPr sz="2339"/>
            </a:lvl5pPr>
            <a:lvl6pPr marL="2672804" indent="0">
              <a:buNone/>
              <a:defRPr sz="2339"/>
            </a:lvl6pPr>
            <a:lvl7pPr marL="3207366" indent="0">
              <a:buNone/>
              <a:defRPr sz="2339"/>
            </a:lvl7pPr>
            <a:lvl8pPr marL="3741926" indent="0">
              <a:buNone/>
              <a:defRPr sz="2339"/>
            </a:lvl8pPr>
            <a:lvl9pPr marL="4276487" indent="0">
              <a:buNone/>
              <a:defRPr sz="2339"/>
            </a:lvl9pPr>
          </a:lstStyle>
          <a:p>
            <a:pPr lvl="0"/>
            <a:r>
              <a:rPr lang="nl-BE" noProof="0" dirty="0"/>
              <a:t>Drag picture to placeholder or click icon to add</a:t>
            </a:r>
            <a:endParaRPr lang="en-US" noProof="0" dirty="0"/>
          </a:p>
        </p:txBody>
      </p:sp>
      <p:sp>
        <p:nvSpPr>
          <p:cNvPr id="4" name="Text Placeholder 3"/>
          <p:cNvSpPr>
            <a:spLocks noGrp="1"/>
          </p:cNvSpPr>
          <p:nvPr>
            <p:ph type="body" sz="half" idx="2"/>
          </p:nvPr>
        </p:nvSpPr>
        <p:spPr>
          <a:xfrm>
            <a:off x="2095670" y="5916497"/>
            <a:ext cx="6415088" cy="887212"/>
          </a:xfrm>
        </p:spPr>
        <p:txBody>
          <a:bodyPr/>
          <a:lstStyle>
            <a:lvl1pPr marL="0" indent="0">
              <a:buNone/>
              <a:defRPr sz="1637"/>
            </a:lvl1pPr>
            <a:lvl2pPr marL="534561" indent="0">
              <a:buNone/>
              <a:defRPr sz="1403"/>
            </a:lvl2pPr>
            <a:lvl3pPr marL="1069122" indent="0">
              <a:buNone/>
              <a:defRPr sz="1169"/>
            </a:lvl3pPr>
            <a:lvl4pPr marL="1603682" indent="0">
              <a:buNone/>
              <a:defRPr sz="1052"/>
            </a:lvl4pPr>
            <a:lvl5pPr marL="2138243" indent="0">
              <a:buNone/>
              <a:defRPr sz="1052"/>
            </a:lvl5pPr>
            <a:lvl6pPr marL="2672804" indent="0">
              <a:buNone/>
              <a:defRPr sz="1052"/>
            </a:lvl6pPr>
            <a:lvl7pPr marL="3207366" indent="0">
              <a:buNone/>
              <a:defRPr sz="1052"/>
            </a:lvl7pPr>
            <a:lvl8pPr marL="3741926" indent="0">
              <a:buNone/>
              <a:defRPr sz="1052"/>
            </a:lvl8pPr>
            <a:lvl9pPr marL="4276487" indent="0">
              <a:buNone/>
              <a:defRPr sz="1052"/>
            </a:lvl9pPr>
          </a:lstStyle>
          <a:p>
            <a:pPr lvl="0"/>
            <a:r>
              <a:rPr lang="nl-BE"/>
              <a:t>Click to edit Master text styles</a:t>
            </a:r>
          </a:p>
        </p:txBody>
      </p:sp>
      <p:sp>
        <p:nvSpPr>
          <p:cNvPr id="5" name="Date Placeholder 4"/>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E3C093F3-EA6D-4E69-BFB2-B462606D13A7}" type="datetimeFigureOut">
              <a:rPr lang="en-US"/>
              <a:pPr>
                <a:defRPr/>
              </a:pPr>
              <a:t>2/25/2019</a:t>
            </a:fld>
            <a:endParaRPr lang="en-US" dirty="0"/>
          </a:p>
        </p:txBody>
      </p:sp>
      <p:sp>
        <p:nvSpPr>
          <p:cNvPr id="6" name="Footer Placeholder 5"/>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BCC3989D-FAF6-4E73-82A2-362FD2BF3204}" type="slidenum">
              <a:rPr lang="en-US"/>
              <a:pPr>
                <a:defRPr/>
              </a:pPr>
              <a:t>‹N°›</a:t>
            </a:fld>
            <a:endParaRPr lang="en-US" dirty="0"/>
          </a:p>
        </p:txBody>
      </p:sp>
    </p:spTree>
    <p:extLst>
      <p:ext uri="{BB962C8B-B14F-4D97-AF65-F5344CB8AC3E}">
        <p14:creationId xmlns:p14="http://schemas.microsoft.com/office/powerpoint/2010/main" val="23156103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8B247970-141B-4947-8632-6BC0C4D0AB4F}" type="datetimeFigureOut">
              <a:rPr lang="en-US"/>
              <a:pPr>
                <a:defRPr/>
              </a:pPr>
              <a:t>2/25/2019</a:t>
            </a:fld>
            <a:endParaRPr lang="en-US" dirty="0"/>
          </a:p>
        </p:txBody>
      </p:sp>
      <p:sp>
        <p:nvSpPr>
          <p:cNvPr id="5" name="Footer Placeholder 4"/>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1C3D765C-2DE9-4BF6-8A08-76B01E972DB7}" type="slidenum">
              <a:rPr lang="en-US"/>
              <a:pPr>
                <a:defRPr/>
              </a:pPr>
              <a:t>‹N°›</a:t>
            </a:fld>
            <a:endParaRPr lang="en-US" dirty="0"/>
          </a:p>
        </p:txBody>
      </p:sp>
    </p:spTree>
    <p:extLst>
      <p:ext uri="{BB962C8B-B14F-4D97-AF65-F5344CB8AC3E}">
        <p14:creationId xmlns:p14="http://schemas.microsoft.com/office/powerpoint/2010/main" val="163030410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1564" y="302739"/>
            <a:ext cx="2405658" cy="6450223"/>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534591" y="302739"/>
            <a:ext cx="7038777" cy="6450223"/>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F50B77C0-FCA2-4926-8445-3938639B8EE0}" type="datetimeFigureOut">
              <a:rPr lang="en-US"/>
              <a:pPr>
                <a:defRPr/>
              </a:pPr>
              <a:t>2/25/2019</a:t>
            </a:fld>
            <a:endParaRPr lang="en-US" dirty="0"/>
          </a:p>
        </p:txBody>
      </p:sp>
      <p:sp>
        <p:nvSpPr>
          <p:cNvPr id="5" name="Footer Placeholder 4"/>
          <p:cNvSpPr>
            <a:spLocks noGrp="1"/>
          </p:cNvSpPr>
          <p:nvPr>
            <p:ph type="ftr" sz="quarter" idx="11"/>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86912" eaLnBrk="0" fontAlgn="base" hangingPunct="0">
              <a:spcBef>
                <a:spcPct val="0"/>
              </a:spcBef>
              <a:spcAft>
                <a:spcPct val="0"/>
              </a:spcAft>
              <a:defRPr b="1">
                <a:latin typeface="Arial" panose="020B0604020202020204" pitchFamily="34" charset="0"/>
                <a:ea typeface="MS PGothic" panose="020B0600070205080204" pitchFamily="34" charset="-128"/>
              </a:defRPr>
            </a:lvl1pPr>
          </a:lstStyle>
          <a:p>
            <a:pPr>
              <a:defRPr/>
            </a:pPr>
            <a:fld id="{9F1F5971-FF37-496E-9010-7B0EEB3742DA}" type="slidenum">
              <a:rPr lang="en-US"/>
              <a:pPr>
                <a:defRPr/>
              </a:pPr>
              <a:t>‹N°›</a:t>
            </a:fld>
            <a:endParaRPr lang="en-US" dirty="0"/>
          </a:p>
        </p:txBody>
      </p:sp>
    </p:spTree>
    <p:extLst>
      <p:ext uri="{BB962C8B-B14F-4D97-AF65-F5344CB8AC3E}">
        <p14:creationId xmlns:p14="http://schemas.microsoft.com/office/powerpoint/2010/main" val="223474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2"/>
            <a:ext cx="6415088" cy="624724"/>
          </a:xfrm>
          <a:prstGeom prst="rect">
            <a:avLst/>
          </a:prstGeom>
        </p:spPr>
        <p:txBody>
          <a:bodyPr lIns="104287" tIns="52144" rIns="104287" bIns="52144" anchor="b"/>
          <a:lstStyle>
            <a:lvl1pPr algn="l">
              <a:defRPr sz="1830" b="1"/>
            </a:lvl1pPr>
          </a:lstStyle>
          <a:p>
            <a:r>
              <a:rPr lang="fr-FR"/>
              <a:t>Modifiez le style du titre</a:t>
            </a:r>
            <a:endParaRPr lang="fr-BE"/>
          </a:p>
        </p:txBody>
      </p:sp>
      <p:sp>
        <p:nvSpPr>
          <p:cNvPr id="3" name="Espace réservé pour une image  2"/>
          <p:cNvSpPr>
            <a:spLocks noGrp="1"/>
          </p:cNvSpPr>
          <p:nvPr>
            <p:ph type="pic" idx="1"/>
          </p:nvPr>
        </p:nvSpPr>
        <p:spPr>
          <a:xfrm>
            <a:off x="2095670" y="675471"/>
            <a:ext cx="6415088" cy="4535805"/>
          </a:xfrm>
          <a:prstGeom prst="rect">
            <a:avLst/>
          </a:prstGeom>
        </p:spPr>
        <p:txBody>
          <a:bodyPr lIns="104287" tIns="52144" rIns="104287" bIns="52144"/>
          <a:lstStyle>
            <a:lvl1pPr marL="0" indent="0">
              <a:buNone/>
              <a:defRPr sz="2864"/>
            </a:lvl1pPr>
            <a:lvl2pPr marL="414863" indent="0">
              <a:buNone/>
              <a:defRPr sz="2546"/>
            </a:lvl2pPr>
            <a:lvl3pPr marL="829724" indent="0">
              <a:buNone/>
              <a:defRPr sz="2148"/>
            </a:lvl3pPr>
            <a:lvl4pPr marL="1244588" indent="0">
              <a:buNone/>
              <a:defRPr sz="1830"/>
            </a:lvl4pPr>
            <a:lvl5pPr marL="1659450" indent="0">
              <a:buNone/>
              <a:defRPr sz="1830"/>
            </a:lvl5pPr>
            <a:lvl6pPr marL="2074312" indent="0">
              <a:buNone/>
              <a:defRPr sz="1830"/>
            </a:lvl6pPr>
            <a:lvl7pPr marL="2489175" indent="0">
              <a:buNone/>
              <a:defRPr sz="1830"/>
            </a:lvl7pPr>
            <a:lvl8pPr marL="2904037" indent="0">
              <a:buNone/>
              <a:defRPr sz="1830"/>
            </a:lvl8pPr>
            <a:lvl9pPr marL="3318900" indent="0">
              <a:buNone/>
              <a:defRPr sz="1830"/>
            </a:lvl9pPr>
          </a:lstStyle>
          <a:p>
            <a:endParaRPr lang="fr-BE"/>
          </a:p>
        </p:txBody>
      </p:sp>
      <p:sp>
        <p:nvSpPr>
          <p:cNvPr id="4" name="Espace réservé du texte 3"/>
          <p:cNvSpPr>
            <a:spLocks noGrp="1"/>
          </p:cNvSpPr>
          <p:nvPr>
            <p:ph type="body" sz="half" idx="2"/>
          </p:nvPr>
        </p:nvSpPr>
        <p:spPr>
          <a:xfrm>
            <a:off x="2095670" y="5916496"/>
            <a:ext cx="6415088" cy="887211"/>
          </a:xfrm>
          <a:prstGeom prst="rect">
            <a:avLst/>
          </a:prstGeom>
        </p:spPr>
        <p:txBody>
          <a:bodyPr lIns="104287" tIns="52144" rIns="104287" bIns="52144"/>
          <a:lstStyle>
            <a:lvl1pPr marL="0" indent="0">
              <a:buNone/>
              <a:defRPr sz="1273"/>
            </a:lvl1pPr>
            <a:lvl2pPr marL="414863" indent="0">
              <a:buNone/>
              <a:defRPr sz="1114"/>
            </a:lvl2pPr>
            <a:lvl3pPr marL="829724" indent="0">
              <a:buNone/>
              <a:defRPr sz="875"/>
            </a:lvl3pPr>
            <a:lvl4pPr marL="1244588" indent="0">
              <a:buNone/>
              <a:defRPr sz="795"/>
            </a:lvl4pPr>
            <a:lvl5pPr marL="1659450" indent="0">
              <a:buNone/>
              <a:defRPr sz="795"/>
            </a:lvl5pPr>
            <a:lvl6pPr marL="2074312" indent="0">
              <a:buNone/>
              <a:defRPr sz="795"/>
            </a:lvl6pPr>
            <a:lvl7pPr marL="2489175" indent="0">
              <a:buNone/>
              <a:defRPr sz="795"/>
            </a:lvl7pPr>
            <a:lvl8pPr marL="2904037" indent="0">
              <a:buNone/>
              <a:defRPr sz="795"/>
            </a:lvl8pPr>
            <a:lvl9pPr marL="3318900" indent="0">
              <a:buNone/>
              <a:defRPr sz="795"/>
            </a:lvl9pPr>
          </a:lstStyle>
          <a:p>
            <a:pPr lvl="0"/>
            <a:r>
              <a:rPr lang="fr-FR"/>
              <a:t>Modifiez les styles du texte du masque</a:t>
            </a:r>
          </a:p>
        </p:txBody>
      </p:sp>
      <p:sp>
        <p:nvSpPr>
          <p:cNvPr id="5" name="Espace réservé de la date 4"/>
          <p:cNvSpPr>
            <a:spLocks noGrp="1"/>
          </p:cNvSpPr>
          <p:nvPr>
            <p:ph type="dt" sz="half" idx="10"/>
          </p:nvPr>
        </p:nvSpPr>
        <p:spPr>
          <a:xfrm>
            <a:off x="534591" y="7006700"/>
            <a:ext cx="2494756" cy="402483"/>
          </a:xfrm>
          <a:prstGeom prst="rect">
            <a:avLst/>
          </a:prstGeom>
        </p:spPr>
        <p:txBody>
          <a:bodyPr lIns="104287" tIns="52144" rIns="104287" bIns="52144"/>
          <a:lstStyle/>
          <a:p>
            <a:pPr defTabSz="829724"/>
            <a:fld id="{66A1F8CA-3E4F-4249-AE51-50E02C8771C0}" type="datetime1">
              <a:rPr lang="fr-FR" sz="1671" smtClean="0">
                <a:solidFill>
                  <a:prstClr val="black"/>
                </a:solidFill>
              </a:rPr>
              <a:pPr defTabSz="829724"/>
              <a:t>25/02/2019</a:t>
            </a:fld>
            <a:endParaRPr lang="fr-BE" sz="1671">
              <a:solidFill>
                <a:prstClr val="black"/>
              </a:solidFill>
            </a:endParaRPr>
          </a:p>
        </p:txBody>
      </p:sp>
      <p:sp>
        <p:nvSpPr>
          <p:cNvPr id="6" name="Espace réservé du pied de page 5"/>
          <p:cNvSpPr>
            <a:spLocks noGrp="1"/>
          </p:cNvSpPr>
          <p:nvPr>
            <p:ph type="ftr" sz="quarter" idx="11"/>
          </p:nvPr>
        </p:nvSpPr>
        <p:spPr>
          <a:xfrm>
            <a:off x="3653037" y="7006700"/>
            <a:ext cx="3385741" cy="402483"/>
          </a:xfrm>
          <a:prstGeom prst="rect">
            <a:avLst/>
          </a:prstGeom>
        </p:spPr>
        <p:txBody>
          <a:bodyPr lIns="104287" tIns="52144" rIns="104287" bIns="52144"/>
          <a:lstStyle/>
          <a:p>
            <a:pPr defTabSz="829724"/>
            <a:endParaRPr lang="fr-BE" sz="1671">
              <a:solidFill>
                <a:prstClr val="black"/>
              </a:solidFill>
            </a:endParaRPr>
          </a:p>
        </p:txBody>
      </p:sp>
      <p:sp>
        <p:nvSpPr>
          <p:cNvPr id="7" name="Espace réservé du numéro de diapositive 6"/>
          <p:cNvSpPr>
            <a:spLocks noGrp="1"/>
          </p:cNvSpPr>
          <p:nvPr>
            <p:ph type="sldNum" sz="quarter" idx="12"/>
          </p:nvPr>
        </p:nvSpPr>
        <p:spPr>
          <a:xfrm>
            <a:off x="7662466" y="7006700"/>
            <a:ext cx="2494756" cy="402483"/>
          </a:xfrm>
          <a:prstGeom prst="rect">
            <a:avLst/>
          </a:prstGeom>
        </p:spPr>
        <p:txBody>
          <a:bodyPr lIns="104287" tIns="52144" rIns="104287" bIns="52144"/>
          <a:lstStyle/>
          <a:p>
            <a:pPr defTabSz="829724"/>
            <a:fld id="{D5863BB9-9FEB-49D6-B24A-8F12C866B508}" type="slidenum">
              <a:rPr lang="fr-BE" sz="1671" smtClean="0">
                <a:solidFill>
                  <a:prstClr val="black"/>
                </a:solidFill>
              </a:rPr>
              <a:pPr defTabSz="829724"/>
              <a:t>‹N°›</a:t>
            </a:fld>
            <a:endParaRPr lang="fr-BE" sz="1671">
              <a:solidFill>
                <a:prstClr val="black"/>
              </a:solidFill>
            </a:endParaRPr>
          </a:p>
        </p:txBody>
      </p:sp>
    </p:spTree>
    <p:extLst>
      <p:ext uri="{BB962C8B-B14F-4D97-AF65-F5344CB8AC3E}">
        <p14:creationId xmlns:p14="http://schemas.microsoft.com/office/powerpoint/2010/main" val="28598889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1"/>
            <a:ext cx="9088041" cy="1620430"/>
          </a:xfrm>
        </p:spPr>
        <p:txBody>
          <a:bodyPr/>
          <a:lstStyle/>
          <a:p>
            <a:r>
              <a:rPr lang="nl-BE"/>
              <a:t>Cliquez et modifiez le titre</a:t>
            </a:r>
            <a:endParaRPr lang="fr-FR"/>
          </a:p>
        </p:txBody>
      </p:sp>
      <p:sp>
        <p:nvSpPr>
          <p:cNvPr id="3" name="Sous-titre 2"/>
          <p:cNvSpPr>
            <a:spLocks noGrp="1"/>
          </p:cNvSpPr>
          <p:nvPr>
            <p:ph type="subTitle" idx="1"/>
          </p:nvPr>
        </p:nvSpPr>
        <p:spPr>
          <a:xfrm>
            <a:off x="1603772" y="4283816"/>
            <a:ext cx="7484269" cy="1931917"/>
          </a:xfrm>
        </p:spPr>
        <p:txBody>
          <a:bodyPr/>
          <a:lstStyle>
            <a:lvl1pPr marL="0" indent="0" algn="ctr">
              <a:buNone/>
              <a:defRPr>
                <a:solidFill>
                  <a:schemeClr val="tx1">
                    <a:tint val="75000"/>
                  </a:schemeClr>
                </a:solidFill>
              </a:defRPr>
            </a:lvl1pPr>
            <a:lvl2pPr marL="400921" indent="0" algn="ctr">
              <a:buNone/>
              <a:defRPr>
                <a:solidFill>
                  <a:schemeClr val="tx1">
                    <a:tint val="75000"/>
                  </a:schemeClr>
                </a:solidFill>
              </a:defRPr>
            </a:lvl2pPr>
            <a:lvl3pPr marL="801841" indent="0" algn="ctr">
              <a:buNone/>
              <a:defRPr>
                <a:solidFill>
                  <a:schemeClr val="tx1">
                    <a:tint val="75000"/>
                  </a:schemeClr>
                </a:solidFill>
              </a:defRPr>
            </a:lvl3pPr>
            <a:lvl4pPr marL="1202762" indent="0" algn="ctr">
              <a:buNone/>
              <a:defRPr>
                <a:solidFill>
                  <a:schemeClr val="tx1">
                    <a:tint val="75000"/>
                  </a:schemeClr>
                </a:solidFill>
              </a:defRPr>
            </a:lvl4pPr>
            <a:lvl5pPr marL="1603682" indent="0" algn="ctr">
              <a:buNone/>
              <a:defRPr>
                <a:solidFill>
                  <a:schemeClr val="tx1">
                    <a:tint val="75000"/>
                  </a:schemeClr>
                </a:solidFill>
              </a:defRPr>
            </a:lvl5pPr>
            <a:lvl6pPr marL="2004603" indent="0" algn="ctr">
              <a:buNone/>
              <a:defRPr>
                <a:solidFill>
                  <a:schemeClr val="tx1">
                    <a:tint val="75000"/>
                  </a:schemeClr>
                </a:solidFill>
              </a:defRPr>
            </a:lvl6pPr>
            <a:lvl7pPr marL="2405523" indent="0" algn="ctr">
              <a:buNone/>
              <a:defRPr>
                <a:solidFill>
                  <a:schemeClr val="tx1">
                    <a:tint val="75000"/>
                  </a:schemeClr>
                </a:solidFill>
              </a:defRPr>
            </a:lvl7pPr>
            <a:lvl8pPr marL="2806444" indent="0" algn="ctr">
              <a:buNone/>
              <a:defRPr>
                <a:solidFill>
                  <a:schemeClr val="tx1">
                    <a:tint val="75000"/>
                  </a:schemeClr>
                </a:solidFill>
              </a:defRPr>
            </a:lvl8pPr>
            <a:lvl9pPr marL="3207366" indent="0" algn="ctr">
              <a:buNone/>
              <a:defRPr>
                <a:solidFill>
                  <a:schemeClr val="tx1">
                    <a:tint val="75000"/>
                  </a:schemeClr>
                </a:solidFill>
              </a:defRPr>
            </a:lvl9pPr>
          </a:lstStyle>
          <a:p>
            <a:r>
              <a:rPr lang="nl-BE"/>
              <a:t>Cliquez pour modifier le style des sous-titres du masque</a:t>
            </a:r>
            <a:endParaRPr lang="fr-FR"/>
          </a:p>
        </p:txBody>
      </p:sp>
      <p:sp>
        <p:nvSpPr>
          <p:cNvPr id="4"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19B0D7D8-47D5-4117-B20C-D61820440128}" type="datetime1">
              <a:rPr lang="fr-FR" altLang="fr-FR"/>
              <a:pPr>
                <a:defRPr/>
              </a:pPr>
              <a:t>25/02/2019</a:t>
            </a:fld>
            <a:endParaRPr lang="fr-FR" altLang="fr-FR"/>
          </a:p>
        </p:txBody>
      </p:sp>
      <p:sp>
        <p:nvSpPr>
          <p:cNvPr id="5"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6"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54160661-D967-4C5F-9C95-9E1C371B06C9}" type="slidenum">
              <a:rPr lang="fr-FR" altLang="fr-FR"/>
              <a:pPr>
                <a:defRPr/>
              </a:pPr>
              <a:t>‹N°›</a:t>
            </a:fld>
            <a:endParaRPr lang="fr-FR" altLang="fr-FR"/>
          </a:p>
        </p:txBody>
      </p:sp>
    </p:spTree>
    <p:extLst>
      <p:ext uri="{BB962C8B-B14F-4D97-AF65-F5344CB8AC3E}">
        <p14:creationId xmlns:p14="http://schemas.microsoft.com/office/powerpoint/2010/main" val="26088499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idx="1"/>
          </p:nvPr>
        </p:nvSpPr>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613F8BCE-3ED2-438A-B824-56DDFBE51395}" type="datetime1">
              <a:rPr lang="fr-FR" altLang="fr-FR"/>
              <a:pPr>
                <a:defRPr/>
              </a:pPr>
              <a:t>25/02/2019</a:t>
            </a:fld>
            <a:endParaRPr lang="fr-FR" altLang="fr-FR"/>
          </a:p>
        </p:txBody>
      </p:sp>
      <p:sp>
        <p:nvSpPr>
          <p:cNvPr id="5"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6"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D7A10400-7E53-4EB7-8BC6-43C973241A55}" type="slidenum">
              <a:rPr lang="fr-FR" altLang="fr-FR"/>
              <a:pPr>
                <a:defRPr/>
              </a:pPr>
              <a:t>‹N°›</a:t>
            </a:fld>
            <a:endParaRPr lang="fr-FR" altLang="fr-FR"/>
          </a:p>
        </p:txBody>
      </p:sp>
    </p:spTree>
    <p:extLst>
      <p:ext uri="{BB962C8B-B14F-4D97-AF65-F5344CB8AC3E}">
        <p14:creationId xmlns:p14="http://schemas.microsoft.com/office/powerpoint/2010/main" val="22733592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4857793"/>
            <a:ext cx="9088041" cy="1501435"/>
          </a:xfrm>
        </p:spPr>
        <p:txBody>
          <a:bodyPr anchor="t"/>
          <a:lstStyle>
            <a:lvl1pPr algn="l">
              <a:defRPr sz="3508" b="1" cap="all"/>
            </a:lvl1pPr>
          </a:lstStyle>
          <a:p>
            <a:r>
              <a:rPr lang="nl-BE"/>
              <a:t>Cliquez et modifiez le titre</a:t>
            </a:r>
            <a:endParaRPr lang="fr-FR"/>
          </a:p>
        </p:txBody>
      </p:sp>
      <p:sp>
        <p:nvSpPr>
          <p:cNvPr id="3" name="Espace réservé du texte 2"/>
          <p:cNvSpPr>
            <a:spLocks noGrp="1"/>
          </p:cNvSpPr>
          <p:nvPr>
            <p:ph type="body" idx="1"/>
          </p:nvPr>
        </p:nvSpPr>
        <p:spPr>
          <a:xfrm>
            <a:off x="844580" y="3204114"/>
            <a:ext cx="9088041" cy="1653678"/>
          </a:xfrm>
        </p:spPr>
        <p:txBody>
          <a:bodyPr anchor="b"/>
          <a:lstStyle>
            <a:lvl1pPr marL="0" indent="0">
              <a:buNone/>
              <a:defRPr sz="1754">
                <a:solidFill>
                  <a:schemeClr val="tx1">
                    <a:tint val="75000"/>
                  </a:schemeClr>
                </a:solidFill>
              </a:defRPr>
            </a:lvl1pPr>
            <a:lvl2pPr marL="400921" indent="0">
              <a:buNone/>
              <a:defRPr sz="1578">
                <a:solidFill>
                  <a:schemeClr val="tx1">
                    <a:tint val="75000"/>
                  </a:schemeClr>
                </a:solidFill>
              </a:defRPr>
            </a:lvl2pPr>
            <a:lvl3pPr marL="801841" indent="0">
              <a:buNone/>
              <a:defRPr sz="1403">
                <a:solidFill>
                  <a:schemeClr val="tx1">
                    <a:tint val="75000"/>
                  </a:schemeClr>
                </a:solidFill>
              </a:defRPr>
            </a:lvl3pPr>
            <a:lvl4pPr marL="1202762" indent="0">
              <a:buNone/>
              <a:defRPr sz="1227">
                <a:solidFill>
                  <a:schemeClr val="tx1">
                    <a:tint val="75000"/>
                  </a:schemeClr>
                </a:solidFill>
              </a:defRPr>
            </a:lvl4pPr>
            <a:lvl5pPr marL="1603682" indent="0">
              <a:buNone/>
              <a:defRPr sz="1227">
                <a:solidFill>
                  <a:schemeClr val="tx1">
                    <a:tint val="75000"/>
                  </a:schemeClr>
                </a:solidFill>
              </a:defRPr>
            </a:lvl5pPr>
            <a:lvl6pPr marL="2004603" indent="0">
              <a:buNone/>
              <a:defRPr sz="1227">
                <a:solidFill>
                  <a:schemeClr val="tx1">
                    <a:tint val="75000"/>
                  </a:schemeClr>
                </a:solidFill>
              </a:defRPr>
            </a:lvl6pPr>
            <a:lvl7pPr marL="2405523" indent="0">
              <a:buNone/>
              <a:defRPr sz="1227">
                <a:solidFill>
                  <a:schemeClr val="tx1">
                    <a:tint val="75000"/>
                  </a:schemeClr>
                </a:solidFill>
              </a:defRPr>
            </a:lvl7pPr>
            <a:lvl8pPr marL="2806444" indent="0">
              <a:buNone/>
              <a:defRPr sz="1227">
                <a:solidFill>
                  <a:schemeClr val="tx1">
                    <a:tint val="75000"/>
                  </a:schemeClr>
                </a:solidFill>
              </a:defRPr>
            </a:lvl8pPr>
            <a:lvl9pPr marL="3207366" indent="0">
              <a:buNone/>
              <a:defRPr sz="1227">
                <a:solidFill>
                  <a:schemeClr val="tx1">
                    <a:tint val="75000"/>
                  </a:schemeClr>
                </a:solidFill>
              </a:defRPr>
            </a:lvl9pPr>
          </a:lstStyle>
          <a:p>
            <a:pPr lvl="0"/>
            <a:r>
              <a:rPr lang="nl-BE"/>
              <a:t>Cliquez pour modifier les styles du texte du masque</a:t>
            </a:r>
          </a:p>
        </p:txBody>
      </p:sp>
      <p:sp>
        <p:nvSpPr>
          <p:cNvPr id="4"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2188C76B-3DF4-4742-811D-B7F07B70E591}" type="datetime1">
              <a:rPr lang="fr-FR" altLang="fr-FR"/>
              <a:pPr>
                <a:defRPr/>
              </a:pPr>
              <a:t>25/02/2019</a:t>
            </a:fld>
            <a:endParaRPr lang="fr-FR" altLang="fr-FR"/>
          </a:p>
        </p:txBody>
      </p:sp>
      <p:sp>
        <p:nvSpPr>
          <p:cNvPr id="5"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6"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15B3EB47-62EC-4F79-93BB-B5D234FED90C}" type="slidenum">
              <a:rPr lang="fr-FR" altLang="fr-FR"/>
              <a:pPr>
                <a:defRPr/>
              </a:pPr>
              <a:t>‹N°›</a:t>
            </a:fld>
            <a:endParaRPr lang="fr-FR" altLang="fr-FR"/>
          </a:p>
        </p:txBody>
      </p:sp>
    </p:spTree>
    <p:extLst>
      <p:ext uri="{BB962C8B-B14F-4D97-AF65-F5344CB8AC3E}">
        <p14:creationId xmlns:p14="http://schemas.microsoft.com/office/powerpoint/2010/main" val="16884077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contenu 2"/>
          <p:cNvSpPr>
            <a:spLocks noGrp="1"/>
          </p:cNvSpPr>
          <p:nvPr>
            <p:ph sz="half" idx="1"/>
          </p:nvPr>
        </p:nvSpPr>
        <p:spPr>
          <a:xfrm>
            <a:off x="534591" y="1763926"/>
            <a:ext cx="4722217" cy="4989036"/>
          </a:xfrm>
        </p:spPr>
        <p:txBody>
          <a:bodyPr/>
          <a:lstStyle>
            <a:lvl1pPr>
              <a:defRPr sz="2455"/>
            </a:lvl1pPr>
            <a:lvl2pPr>
              <a:defRPr sz="2105"/>
            </a:lvl2pPr>
            <a:lvl3pPr>
              <a:defRPr sz="1754"/>
            </a:lvl3pPr>
            <a:lvl4pPr>
              <a:defRPr sz="1578"/>
            </a:lvl4pPr>
            <a:lvl5pPr>
              <a:defRPr sz="1578"/>
            </a:lvl5pPr>
            <a:lvl6pPr>
              <a:defRPr sz="1578"/>
            </a:lvl6pPr>
            <a:lvl7pPr>
              <a:defRPr sz="1578"/>
            </a:lvl7pPr>
            <a:lvl8pPr>
              <a:defRPr sz="1578"/>
            </a:lvl8pPr>
            <a:lvl9pPr>
              <a:defRPr sz="1578"/>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contenu 3"/>
          <p:cNvSpPr>
            <a:spLocks noGrp="1"/>
          </p:cNvSpPr>
          <p:nvPr>
            <p:ph sz="half" idx="2"/>
          </p:nvPr>
        </p:nvSpPr>
        <p:spPr>
          <a:xfrm>
            <a:off x="5435005" y="1763926"/>
            <a:ext cx="4722217" cy="4989036"/>
          </a:xfrm>
        </p:spPr>
        <p:txBody>
          <a:bodyPr/>
          <a:lstStyle>
            <a:lvl1pPr>
              <a:defRPr sz="2455"/>
            </a:lvl1pPr>
            <a:lvl2pPr>
              <a:defRPr sz="2105"/>
            </a:lvl2pPr>
            <a:lvl3pPr>
              <a:defRPr sz="1754"/>
            </a:lvl3pPr>
            <a:lvl4pPr>
              <a:defRPr sz="1578"/>
            </a:lvl4pPr>
            <a:lvl5pPr>
              <a:defRPr sz="1578"/>
            </a:lvl5pPr>
            <a:lvl6pPr>
              <a:defRPr sz="1578"/>
            </a:lvl6pPr>
            <a:lvl7pPr>
              <a:defRPr sz="1578"/>
            </a:lvl7pPr>
            <a:lvl8pPr>
              <a:defRPr sz="1578"/>
            </a:lvl8pPr>
            <a:lvl9pPr>
              <a:defRPr sz="1578"/>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D61835C0-F59C-47EF-A457-BC3F77316C8D}" type="datetime1">
              <a:rPr lang="fr-FR" altLang="fr-FR"/>
              <a:pPr>
                <a:defRPr/>
              </a:pPr>
              <a:t>25/02/2019</a:t>
            </a:fld>
            <a:endParaRPr lang="fr-FR" altLang="fr-FR"/>
          </a:p>
        </p:txBody>
      </p:sp>
      <p:sp>
        <p:nvSpPr>
          <p:cNvPr id="6"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7"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0D0B7C5A-4BC6-4F9D-91C4-842FE54050A5}" type="slidenum">
              <a:rPr lang="fr-FR" altLang="fr-FR"/>
              <a:pPr>
                <a:defRPr/>
              </a:pPr>
              <a:t>‹N°›</a:t>
            </a:fld>
            <a:endParaRPr lang="fr-FR" altLang="fr-FR"/>
          </a:p>
        </p:txBody>
      </p:sp>
    </p:spTree>
    <p:extLst>
      <p:ext uri="{BB962C8B-B14F-4D97-AF65-F5344CB8AC3E}">
        <p14:creationId xmlns:p14="http://schemas.microsoft.com/office/powerpoint/2010/main" val="3799497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BE"/>
              <a:t>Cliquez et modifiez le titre</a:t>
            </a:r>
            <a:endParaRPr lang="fr-FR"/>
          </a:p>
        </p:txBody>
      </p:sp>
      <p:sp>
        <p:nvSpPr>
          <p:cNvPr id="3" name="Espace réservé du texte 2"/>
          <p:cNvSpPr>
            <a:spLocks noGrp="1"/>
          </p:cNvSpPr>
          <p:nvPr>
            <p:ph type="body" idx="1"/>
          </p:nvPr>
        </p:nvSpPr>
        <p:spPr>
          <a:xfrm>
            <a:off x="534591" y="1692178"/>
            <a:ext cx="4724074" cy="705220"/>
          </a:xfrm>
        </p:spPr>
        <p:txBody>
          <a:bodyPr anchor="b"/>
          <a:lstStyle>
            <a:lvl1pPr marL="0" indent="0">
              <a:buNone/>
              <a:defRPr sz="2105" b="1"/>
            </a:lvl1pPr>
            <a:lvl2pPr marL="400921" indent="0">
              <a:buNone/>
              <a:defRPr sz="1754" b="1"/>
            </a:lvl2pPr>
            <a:lvl3pPr marL="801841" indent="0">
              <a:buNone/>
              <a:defRPr sz="1578" b="1"/>
            </a:lvl3pPr>
            <a:lvl4pPr marL="1202762" indent="0">
              <a:buNone/>
              <a:defRPr sz="1403" b="1"/>
            </a:lvl4pPr>
            <a:lvl5pPr marL="1603682" indent="0">
              <a:buNone/>
              <a:defRPr sz="1403" b="1"/>
            </a:lvl5pPr>
            <a:lvl6pPr marL="2004603" indent="0">
              <a:buNone/>
              <a:defRPr sz="1403" b="1"/>
            </a:lvl6pPr>
            <a:lvl7pPr marL="2405523" indent="0">
              <a:buNone/>
              <a:defRPr sz="1403" b="1"/>
            </a:lvl7pPr>
            <a:lvl8pPr marL="2806444" indent="0">
              <a:buNone/>
              <a:defRPr sz="1403" b="1"/>
            </a:lvl8pPr>
            <a:lvl9pPr marL="3207366" indent="0">
              <a:buNone/>
              <a:defRPr sz="1403" b="1"/>
            </a:lvl9pPr>
          </a:lstStyle>
          <a:p>
            <a:pPr lvl="0"/>
            <a:r>
              <a:rPr lang="nl-BE"/>
              <a:t>Cliquez pour modifier les styles du texte du masque</a:t>
            </a:r>
          </a:p>
        </p:txBody>
      </p:sp>
      <p:sp>
        <p:nvSpPr>
          <p:cNvPr id="4" name="Espace réservé du contenu 3"/>
          <p:cNvSpPr>
            <a:spLocks noGrp="1"/>
          </p:cNvSpPr>
          <p:nvPr>
            <p:ph sz="half" idx="2"/>
          </p:nvPr>
        </p:nvSpPr>
        <p:spPr>
          <a:xfrm>
            <a:off x="534591" y="2397397"/>
            <a:ext cx="4724074" cy="4355563"/>
          </a:xfrm>
        </p:spPr>
        <p:txBody>
          <a:bodyPr/>
          <a:lstStyle>
            <a:lvl1pPr>
              <a:defRPr sz="2105"/>
            </a:lvl1pPr>
            <a:lvl2pPr>
              <a:defRPr sz="1754"/>
            </a:lvl2pPr>
            <a:lvl3pPr>
              <a:defRPr sz="1578"/>
            </a:lvl3pPr>
            <a:lvl4pPr>
              <a:defRPr sz="1403"/>
            </a:lvl4pPr>
            <a:lvl5pPr>
              <a:defRPr sz="1403"/>
            </a:lvl5pPr>
            <a:lvl6pPr>
              <a:defRPr sz="1403"/>
            </a:lvl6pPr>
            <a:lvl7pPr>
              <a:defRPr sz="1403"/>
            </a:lvl7pPr>
            <a:lvl8pPr>
              <a:defRPr sz="1403"/>
            </a:lvl8pPr>
            <a:lvl9pPr>
              <a:defRPr sz="140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5" name="Espace réservé du texte 4"/>
          <p:cNvSpPr>
            <a:spLocks noGrp="1"/>
          </p:cNvSpPr>
          <p:nvPr>
            <p:ph type="body" sz="quarter" idx="3"/>
          </p:nvPr>
        </p:nvSpPr>
        <p:spPr>
          <a:xfrm>
            <a:off x="5431294" y="1692178"/>
            <a:ext cx="4725930" cy="705220"/>
          </a:xfrm>
        </p:spPr>
        <p:txBody>
          <a:bodyPr anchor="b"/>
          <a:lstStyle>
            <a:lvl1pPr marL="0" indent="0">
              <a:buNone/>
              <a:defRPr sz="2105" b="1"/>
            </a:lvl1pPr>
            <a:lvl2pPr marL="400921" indent="0">
              <a:buNone/>
              <a:defRPr sz="1754" b="1"/>
            </a:lvl2pPr>
            <a:lvl3pPr marL="801841" indent="0">
              <a:buNone/>
              <a:defRPr sz="1578" b="1"/>
            </a:lvl3pPr>
            <a:lvl4pPr marL="1202762" indent="0">
              <a:buNone/>
              <a:defRPr sz="1403" b="1"/>
            </a:lvl4pPr>
            <a:lvl5pPr marL="1603682" indent="0">
              <a:buNone/>
              <a:defRPr sz="1403" b="1"/>
            </a:lvl5pPr>
            <a:lvl6pPr marL="2004603" indent="0">
              <a:buNone/>
              <a:defRPr sz="1403" b="1"/>
            </a:lvl6pPr>
            <a:lvl7pPr marL="2405523" indent="0">
              <a:buNone/>
              <a:defRPr sz="1403" b="1"/>
            </a:lvl7pPr>
            <a:lvl8pPr marL="2806444" indent="0">
              <a:buNone/>
              <a:defRPr sz="1403" b="1"/>
            </a:lvl8pPr>
            <a:lvl9pPr marL="3207366" indent="0">
              <a:buNone/>
              <a:defRPr sz="1403" b="1"/>
            </a:lvl9pPr>
          </a:lstStyle>
          <a:p>
            <a:pPr lvl="0"/>
            <a:r>
              <a:rPr lang="nl-BE"/>
              <a:t>Cliquez pour modifier les styles du texte du masque</a:t>
            </a:r>
          </a:p>
        </p:txBody>
      </p:sp>
      <p:sp>
        <p:nvSpPr>
          <p:cNvPr id="6" name="Espace réservé du contenu 5"/>
          <p:cNvSpPr>
            <a:spLocks noGrp="1"/>
          </p:cNvSpPr>
          <p:nvPr>
            <p:ph sz="quarter" idx="4"/>
          </p:nvPr>
        </p:nvSpPr>
        <p:spPr>
          <a:xfrm>
            <a:off x="5431294" y="2397397"/>
            <a:ext cx="4725930" cy="4355563"/>
          </a:xfrm>
        </p:spPr>
        <p:txBody>
          <a:bodyPr/>
          <a:lstStyle>
            <a:lvl1pPr>
              <a:defRPr sz="2105"/>
            </a:lvl1pPr>
            <a:lvl2pPr>
              <a:defRPr sz="1754"/>
            </a:lvl2pPr>
            <a:lvl3pPr>
              <a:defRPr sz="1578"/>
            </a:lvl3pPr>
            <a:lvl4pPr>
              <a:defRPr sz="1403"/>
            </a:lvl4pPr>
            <a:lvl5pPr>
              <a:defRPr sz="1403"/>
            </a:lvl5pPr>
            <a:lvl6pPr>
              <a:defRPr sz="1403"/>
            </a:lvl6pPr>
            <a:lvl7pPr>
              <a:defRPr sz="1403"/>
            </a:lvl7pPr>
            <a:lvl8pPr>
              <a:defRPr sz="1403"/>
            </a:lvl8pPr>
            <a:lvl9pPr>
              <a:defRPr sz="1403"/>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7"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0A27E702-1CD5-4BCC-9D52-5D0A47DD60B3}" type="datetime1">
              <a:rPr lang="fr-FR" altLang="fr-FR"/>
              <a:pPr>
                <a:defRPr/>
              </a:pPr>
              <a:t>25/02/2019</a:t>
            </a:fld>
            <a:endParaRPr lang="fr-FR" altLang="fr-FR"/>
          </a:p>
        </p:txBody>
      </p:sp>
      <p:sp>
        <p:nvSpPr>
          <p:cNvPr id="8"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9"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72D35B70-1901-4EEF-B2E1-1C84333F8E05}" type="slidenum">
              <a:rPr lang="fr-FR" altLang="fr-FR"/>
              <a:pPr>
                <a:defRPr/>
              </a:pPr>
              <a:t>‹N°›</a:t>
            </a:fld>
            <a:endParaRPr lang="fr-FR" altLang="fr-FR"/>
          </a:p>
        </p:txBody>
      </p:sp>
    </p:spTree>
    <p:extLst>
      <p:ext uri="{BB962C8B-B14F-4D97-AF65-F5344CB8AC3E}">
        <p14:creationId xmlns:p14="http://schemas.microsoft.com/office/powerpoint/2010/main" val="37518536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F43E0BBA-A553-4411-898E-21585D239E3A}" type="datetime1">
              <a:rPr lang="fr-FR" altLang="fr-FR"/>
              <a:pPr>
                <a:defRPr/>
              </a:pPr>
              <a:t>25/02/2019</a:t>
            </a:fld>
            <a:endParaRPr lang="fr-FR" altLang="fr-FR"/>
          </a:p>
        </p:txBody>
      </p:sp>
      <p:sp>
        <p:nvSpPr>
          <p:cNvPr id="4"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5"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650BF497-0223-4392-AB5D-2912446A24B8}" type="slidenum">
              <a:rPr lang="fr-FR" altLang="fr-FR"/>
              <a:pPr>
                <a:defRPr/>
              </a:pPr>
              <a:t>‹N°›</a:t>
            </a:fld>
            <a:endParaRPr lang="fr-FR" altLang="fr-FR"/>
          </a:p>
        </p:txBody>
      </p:sp>
    </p:spTree>
    <p:extLst>
      <p:ext uri="{BB962C8B-B14F-4D97-AF65-F5344CB8AC3E}">
        <p14:creationId xmlns:p14="http://schemas.microsoft.com/office/powerpoint/2010/main" val="14118807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764CB46A-A6F8-4039-9F85-FC83BB0A13BF}" type="datetime1">
              <a:rPr lang="fr-FR" altLang="fr-FR"/>
              <a:pPr>
                <a:defRPr/>
              </a:pPr>
              <a:t>25/02/2019</a:t>
            </a:fld>
            <a:endParaRPr lang="fr-FR" altLang="fr-FR"/>
          </a:p>
        </p:txBody>
      </p:sp>
      <p:sp>
        <p:nvSpPr>
          <p:cNvPr id="3"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4"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E661DEB7-1952-4217-9189-D8E9B7BD0C2C}" type="slidenum">
              <a:rPr lang="fr-FR" altLang="fr-FR"/>
              <a:pPr>
                <a:defRPr/>
              </a:pPr>
              <a:t>‹N°›</a:t>
            </a:fld>
            <a:endParaRPr lang="fr-FR" altLang="fr-FR"/>
          </a:p>
        </p:txBody>
      </p:sp>
    </p:spTree>
    <p:extLst>
      <p:ext uri="{BB962C8B-B14F-4D97-AF65-F5344CB8AC3E}">
        <p14:creationId xmlns:p14="http://schemas.microsoft.com/office/powerpoint/2010/main" val="12028455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3" y="300987"/>
            <a:ext cx="3517533" cy="1280946"/>
          </a:xfrm>
        </p:spPr>
        <p:txBody>
          <a:bodyPr anchor="b"/>
          <a:lstStyle>
            <a:lvl1pPr algn="l">
              <a:defRPr sz="1754" b="1"/>
            </a:lvl1pPr>
          </a:lstStyle>
          <a:p>
            <a:r>
              <a:rPr lang="nl-BE"/>
              <a:t>Cliquez et modifiez le titre</a:t>
            </a:r>
            <a:endParaRPr lang="fr-FR"/>
          </a:p>
        </p:txBody>
      </p:sp>
      <p:sp>
        <p:nvSpPr>
          <p:cNvPr id="3" name="Espace réservé du contenu 2"/>
          <p:cNvSpPr>
            <a:spLocks noGrp="1"/>
          </p:cNvSpPr>
          <p:nvPr>
            <p:ph idx="1"/>
          </p:nvPr>
        </p:nvSpPr>
        <p:spPr>
          <a:xfrm>
            <a:off x="4180203" y="300990"/>
            <a:ext cx="5977020" cy="6451973"/>
          </a:xfrm>
        </p:spPr>
        <p:txBody>
          <a:bodyPr/>
          <a:lstStyle>
            <a:lvl1pPr>
              <a:defRPr sz="2806"/>
            </a:lvl1pPr>
            <a:lvl2pPr>
              <a:defRPr sz="2455"/>
            </a:lvl2pPr>
            <a:lvl3pPr>
              <a:defRPr sz="2105"/>
            </a:lvl3pPr>
            <a:lvl4pPr>
              <a:defRPr sz="1754"/>
            </a:lvl4pPr>
            <a:lvl5pPr>
              <a:defRPr sz="1754"/>
            </a:lvl5pPr>
            <a:lvl6pPr>
              <a:defRPr sz="1754"/>
            </a:lvl6pPr>
            <a:lvl7pPr>
              <a:defRPr sz="1754"/>
            </a:lvl7pPr>
            <a:lvl8pPr>
              <a:defRPr sz="1754"/>
            </a:lvl8pPr>
            <a:lvl9pPr>
              <a:defRPr sz="1754"/>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u texte 3"/>
          <p:cNvSpPr>
            <a:spLocks noGrp="1"/>
          </p:cNvSpPr>
          <p:nvPr>
            <p:ph type="body" sz="half" idx="2"/>
          </p:nvPr>
        </p:nvSpPr>
        <p:spPr>
          <a:xfrm>
            <a:off x="534593" y="1581935"/>
            <a:ext cx="3517533" cy="5171028"/>
          </a:xfrm>
        </p:spPr>
        <p:txBody>
          <a:bodyPr/>
          <a:lstStyle>
            <a:lvl1pPr marL="0" indent="0">
              <a:buNone/>
              <a:defRPr sz="1227"/>
            </a:lvl1pPr>
            <a:lvl2pPr marL="400921" indent="0">
              <a:buNone/>
              <a:defRPr sz="1052"/>
            </a:lvl2pPr>
            <a:lvl3pPr marL="801841" indent="0">
              <a:buNone/>
              <a:defRPr sz="876"/>
            </a:lvl3pPr>
            <a:lvl4pPr marL="1202762" indent="0">
              <a:buNone/>
              <a:defRPr sz="789"/>
            </a:lvl4pPr>
            <a:lvl5pPr marL="1603682" indent="0">
              <a:buNone/>
              <a:defRPr sz="789"/>
            </a:lvl5pPr>
            <a:lvl6pPr marL="2004603" indent="0">
              <a:buNone/>
              <a:defRPr sz="789"/>
            </a:lvl6pPr>
            <a:lvl7pPr marL="2405523" indent="0">
              <a:buNone/>
              <a:defRPr sz="789"/>
            </a:lvl7pPr>
            <a:lvl8pPr marL="2806444" indent="0">
              <a:buNone/>
              <a:defRPr sz="789"/>
            </a:lvl8pPr>
            <a:lvl9pPr marL="3207366" indent="0">
              <a:buNone/>
              <a:defRPr sz="789"/>
            </a:lvl9pPr>
          </a:lstStyle>
          <a:p>
            <a:pPr lvl="0"/>
            <a:r>
              <a:rPr lang="nl-BE"/>
              <a:t>Cliquez pour modifier les styles du texte du masque</a:t>
            </a:r>
          </a:p>
        </p:txBody>
      </p:sp>
      <p:sp>
        <p:nvSpPr>
          <p:cNvPr id="5"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1EC75776-6DA5-44F2-A560-FA1795D60351}" type="datetime1">
              <a:rPr lang="fr-FR" altLang="fr-FR"/>
              <a:pPr>
                <a:defRPr/>
              </a:pPr>
              <a:t>25/02/2019</a:t>
            </a:fld>
            <a:endParaRPr lang="fr-FR" altLang="fr-FR"/>
          </a:p>
        </p:txBody>
      </p:sp>
      <p:sp>
        <p:nvSpPr>
          <p:cNvPr id="6"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7"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ED4DA14A-BA47-4860-B6B5-5B7F0DA51FF6}" type="slidenum">
              <a:rPr lang="fr-FR" altLang="fr-FR"/>
              <a:pPr>
                <a:defRPr/>
              </a:pPr>
              <a:t>‹N°›</a:t>
            </a:fld>
            <a:endParaRPr lang="fr-FR" altLang="fr-FR"/>
          </a:p>
        </p:txBody>
      </p:sp>
    </p:spTree>
    <p:extLst>
      <p:ext uri="{BB962C8B-B14F-4D97-AF65-F5344CB8AC3E}">
        <p14:creationId xmlns:p14="http://schemas.microsoft.com/office/powerpoint/2010/main" val="1251067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5291773"/>
            <a:ext cx="6415088" cy="624725"/>
          </a:xfrm>
        </p:spPr>
        <p:txBody>
          <a:bodyPr anchor="b"/>
          <a:lstStyle>
            <a:lvl1pPr algn="l">
              <a:defRPr sz="1754" b="1"/>
            </a:lvl1pPr>
          </a:lstStyle>
          <a:p>
            <a:r>
              <a:rPr lang="nl-BE"/>
              <a:t>Cliquez et modifiez le titre</a:t>
            </a:r>
            <a:endParaRPr lang="fr-FR"/>
          </a:p>
        </p:txBody>
      </p:sp>
      <p:sp>
        <p:nvSpPr>
          <p:cNvPr id="3" name="Espace réservé pour une image  2"/>
          <p:cNvSpPr>
            <a:spLocks noGrp="1"/>
          </p:cNvSpPr>
          <p:nvPr>
            <p:ph type="pic" idx="1"/>
          </p:nvPr>
        </p:nvSpPr>
        <p:spPr>
          <a:xfrm>
            <a:off x="2095670" y="675471"/>
            <a:ext cx="6415088" cy="4535805"/>
          </a:xfrm>
        </p:spPr>
        <p:txBody>
          <a:bodyPr rtlCol="0">
            <a:normAutofit/>
          </a:bodyPr>
          <a:lstStyle>
            <a:lvl1pPr marL="0" indent="0">
              <a:buNone/>
              <a:defRPr sz="2806"/>
            </a:lvl1pPr>
            <a:lvl2pPr marL="400921" indent="0">
              <a:buNone/>
              <a:defRPr sz="2455"/>
            </a:lvl2pPr>
            <a:lvl3pPr marL="801841" indent="0">
              <a:buNone/>
              <a:defRPr sz="2105"/>
            </a:lvl3pPr>
            <a:lvl4pPr marL="1202762" indent="0">
              <a:buNone/>
              <a:defRPr sz="1754"/>
            </a:lvl4pPr>
            <a:lvl5pPr marL="1603682" indent="0">
              <a:buNone/>
              <a:defRPr sz="1754"/>
            </a:lvl5pPr>
            <a:lvl6pPr marL="2004603" indent="0">
              <a:buNone/>
              <a:defRPr sz="1754"/>
            </a:lvl6pPr>
            <a:lvl7pPr marL="2405523" indent="0">
              <a:buNone/>
              <a:defRPr sz="1754"/>
            </a:lvl7pPr>
            <a:lvl8pPr marL="2806444" indent="0">
              <a:buNone/>
              <a:defRPr sz="1754"/>
            </a:lvl8pPr>
            <a:lvl9pPr marL="3207366" indent="0">
              <a:buNone/>
              <a:defRPr sz="1754"/>
            </a:lvl9pPr>
          </a:lstStyle>
          <a:p>
            <a:pPr lvl="0"/>
            <a:endParaRPr lang="fr-FR" noProof="0"/>
          </a:p>
        </p:txBody>
      </p:sp>
      <p:sp>
        <p:nvSpPr>
          <p:cNvPr id="4" name="Espace réservé du texte 3"/>
          <p:cNvSpPr>
            <a:spLocks noGrp="1"/>
          </p:cNvSpPr>
          <p:nvPr>
            <p:ph type="body" sz="half" idx="2"/>
          </p:nvPr>
        </p:nvSpPr>
        <p:spPr>
          <a:xfrm>
            <a:off x="2095670" y="5916497"/>
            <a:ext cx="6415088" cy="887212"/>
          </a:xfrm>
        </p:spPr>
        <p:txBody>
          <a:bodyPr/>
          <a:lstStyle>
            <a:lvl1pPr marL="0" indent="0">
              <a:buNone/>
              <a:defRPr sz="1227"/>
            </a:lvl1pPr>
            <a:lvl2pPr marL="400921" indent="0">
              <a:buNone/>
              <a:defRPr sz="1052"/>
            </a:lvl2pPr>
            <a:lvl3pPr marL="801841" indent="0">
              <a:buNone/>
              <a:defRPr sz="876"/>
            </a:lvl3pPr>
            <a:lvl4pPr marL="1202762" indent="0">
              <a:buNone/>
              <a:defRPr sz="789"/>
            </a:lvl4pPr>
            <a:lvl5pPr marL="1603682" indent="0">
              <a:buNone/>
              <a:defRPr sz="789"/>
            </a:lvl5pPr>
            <a:lvl6pPr marL="2004603" indent="0">
              <a:buNone/>
              <a:defRPr sz="789"/>
            </a:lvl6pPr>
            <a:lvl7pPr marL="2405523" indent="0">
              <a:buNone/>
              <a:defRPr sz="789"/>
            </a:lvl7pPr>
            <a:lvl8pPr marL="2806444" indent="0">
              <a:buNone/>
              <a:defRPr sz="789"/>
            </a:lvl8pPr>
            <a:lvl9pPr marL="3207366" indent="0">
              <a:buNone/>
              <a:defRPr sz="789"/>
            </a:lvl9pPr>
          </a:lstStyle>
          <a:p>
            <a:pPr lvl="0"/>
            <a:r>
              <a:rPr lang="nl-BE"/>
              <a:t>Cliquez pour modifier les styles du texte du masque</a:t>
            </a:r>
          </a:p>
        </p:txBody>
      </p:sp>
      <p:sp>
        <p:nvSpPr>
          <p:cNvPr id="5"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7D593D47-71E8-464A-B77E-91F885E5BE1E}" type="datetime1">
              <a:rPr lang="fr-FR" altLang="fr-FR"/>
              <a:pPr>
                <a:defRPr/>
              </a:pPr>
              <a:t>25/02/2019</a:t>
            </a:fld>
            <a:endParaRPr lang="fr-FR" altLang="fr-FR"/>
          </a:p>
        </p:txBody>
      </p:sp>
      <p:sp>
        <p:nvSpPr>
          <p:cNvPr id="6"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7"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B908CBED-9E22-4BF6-B47F-F6542E7E724D}" type="slidenum">
              <a:rPr lang="fr-FR" altLang="fr-FR"/>
              <a:pPr>
                <a:defRPr/>
              </a:pPr>
              <a:t>‹N°›</a:t>
            </a:fld>
            <a:endParaRPr lang="fr-FR" altLang="fr-FR"/>
          </a:p>
        </p:txBody>
      </p:sp>
    </p:spTree>
    <p:extLst>
      <p:ext uri="{BB962C8B-B14F-4D97-AF65-F5344CB8AC3E}">
        <p14:creationId xmlns:p14="http://schemas.microsoft.com/office/powerpoint/2010/main" val="33802588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10"/>
          </p:nvPr>
        </p:nvSpPr>
        <p:spPr/>
        <p:txBody>
          <a:bodyPr/>
          <a:lstStyle>
            <a:lvl1pPr defTabSz="986912" eaLnBrk="0" hangingPunct="0">
              <a:defRPr b="1">
                <a:ea typeface="MS PGothic" panose="020B0600070205080204" pitchFamily="34" charset="-128"/>
              </a:defRPr>
            </a:lvl1pPr>
          </a:lstStyle>
          <a:p>
            <a:pPr>
              <a:defRPr/>
            </a:pPr>
            <a:fld id="{4C731F53-89D9-481C-B245-95BDE8F4E70E}" type="datetime1">
              <a:rPr lang="fr-FR" altLang="fr-FR"/>
              <a:pPr>
                <a:defRPr/>
              </a:pPr>
              <a:t>25/02/2019</a:t>
            </a:fld>
            <a:endParaRPr lang="fr-FR" altLang="fr-FR"/>
          </a:p>
        </p:txBody>
      </p:sp>
      <p:sp>
        <p:nvSpPr>
          <p:cNvPr id="5" name="Espace réservé du pied de page 4"/>
          <p:cNvSpPr>
            <a:spLocks noGrp="1"/>
          </p:cNvSpPr>
          <p:nvPr>
            <p:ph type="ftr" sz="quarter" idx="11"/>
          </p:nvPr>
        </p:nvSpPr>
        <p:spPr/>
        <p:txBody>
          <a:bodyPr/>
          <a:lstStyle>
            <a:lvl1pPr defTabSz="986912" eaLnBrk="0" hangingPunct="0">
              <a:defRPr b="1"/>
            </a:lvl1pPr>
          </a:lstStyle>
          <a:p>
            <a:pPr>
              <a:defRPr/>
            </a:pPr>
            <a:endParaRPr lang="en-GB"/>
          </a:p>
        </p:txBody>
      </p:sp>
      <p:sp>
        <p:nvSpPr>
          <p:cNvPr id="6" name="Espace réservé du numéro de diapositive 5"/>
          <p:cNvSpPr>
            <a:spLocks noGrp="1"/>
          </p:cNvSpPr>
          <p:nvPr>
            <p:ph type="sldNum" sz="quarter" idx="12"/>
          </p:nvPr>
        </p:nvSpPr>
        <p:spPr/>
        <p:txBody>
          <a:bodyPr/>
          <a:lstStyle>
            <a:lvl1pPr defTabSz="986912" eaLnBrk="0" hangingPunct="0">
              <a:defRPr b="1">
                <a:ea typeface="MS PGothic" panose="020B0600070205080204" pitchFamily="34" charset="-128"/>
              </a:defRPr>
            </a:lvl1pPr>
          </a:lstStyle>
          <a:p>
            <a:pPr>
              <a:defRPr/>
            </a:pPr>
            <a:fld id="{8E1B7AC9-DCBA-4453-A8B0-F8B696D09E71}" type="slidenum">
              <a:rPr lang="fr-FR" altLang="fr-FR"/>
              <a:pPr>
                <a:defRPr/>
              </a:pPr>
              <a:t>‹N°›</a:t>
            </a:fld>
            <a:endParaRPr lang="fr-FR" altLang="fr-FR"/>
          </a:p>
        </p:txBody>
      </p:sp>
    </p:spTree>
    <p:extLst>
      <p:ext uri="{BB962C8B-B14F-4D97-AF65-F5344CB8AC3E}">
        <p14:creationId xmlns:p14="http://schemas.microsoft.com/office/powerpoint/2010/main" val="39475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5" Type="http://schemas.openxmlformats.org/officeDocument/2006/relationships/slideLayout" Target="../slideLayouts/slideLayout105.xml"/><Relationship Id="rId10" Type="http://schemas.openxmlformats.org/officeDocument/2006/relationships/image" Target="../media/image8.png"/><Relationship Id="rId4" Type="http://schemas.openxmlformats.org/officeDocument/2006/relationships/slideLayout" Target="../slideLayouts/slideLayout104.xml"/><Relationship Id="rId9"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1.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8.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4.w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6.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overPPT_Barometre_2018.pdf"/>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0"/>
            <a:ext cx="10691813" cy="7545676"/>
          </a:xfrm>
          <a:prstGeom prst="rect">
            <a:avLst/>
          </a:prstGeom>
        </p:spPr>
      </p:pic>
    </p:spTree>
    <p:extLst>
      <p:ext uri="{BB962C8B-B14F-4D97-AF65-F5344CB8AC3E}">
        <p14:creationId xmlns:p14="http://schemas.microsoft.com/office/powerpoint/2010/main" val="1610484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829724" rtl="0" eaLnBrk="1" latinLnBrk="0" hangingPunct="1">
        <a:spcBef>
          <a:spcPct val="0"/>
        </a:spcBef>
        <a:buNone/>
        <a:defRPr sz="3978" kern="1200">
          <a:solidFill>
            <a:schemeClr val="tx1"/>
          </a:solidFill>
          <a:latin typeface="+mj-lt"/>
          <a:ea typeface="+mj-ea"/>
          <a:cs typeface="+mj-cs"/>
        </a:defRPr>
      </a:lvl1pPr>
    </p:titleStyle>
    <p:bodyStyle>
      <a:lvl1pPr marL="311146" indent="-311146" algn="l" defTabSz="829724" rtl="0" eaLnBrk="1" latinLnBrk="0" hangingPunct="1">
        <a:spcBef>
          <a:spcPct val="20000"/>
        </a:spcBef>
        <a:buFont typeface="Arial" panose="020B0604020202020204" pitchFamily="34" charset="0"/>
        <a:buChar char="•"/>
        <a:defRPr sz="2864" kern="1200">
          <a:solidFill>
            <a:schemeClr val="tx1"/>
          </a:solidFill>
          <a:latin typeface="+mn-lt"/>
          <a:ea typeface="+mn-ea"/>
          <a:cs typeface="+mn-cs"/>
        </a:defRPr>
      </a:lvl1pPr>
      <a:lvl2pPr marL="674151" indent="-259289" algn="l" defTabSz="829724" rtl="0" eaLnBrk="1" latinLnBrk="0" hangingPunct="1">
        <a:spcBef>
          <a:spcPct val="20000"/>
        </a:spcBef>
        <a:buFont typeface="Arial" panose="020B0604020202020204" pitchFamily="34" charset="0"/>
        <a:buChar char="–"/>
        <a:defRPr sz="2546" kern="1200">
          <a:solidFill>
            <a:schemeClr val="tx1"/>
          </a:solidFill>
          <a:latin typeface="+mn-lt"/>
          <a:ea typeface="+mn-ea"/>
          <a:cs typeface="+mn-cs"/>
        </a:defRPr>
      </a:lvl2pPr>
      <a:lvl3pPr marL="1037157" indent="-207431" algn="l" defTabSz="829724" rtl="0" eaLnBrk="1" latinLnBrk="0" hangingPunct="1">
        <a:spcBef>
          <a:spcPct val="20000"/>
        </a:spcBef>
        <a:buFont typeface="Arial" panose="020B0604020202020204" pitchFamily="34" charset="0"/>
        <a:buChar char="•"/>
        <a:defRPr sz="2148" kern="1200">
          <a:solidFill>
            <a:schemeClr val="tx1"/>
          </a:solidFill>
          <a:latin typeface="+mn-lt"/>
          <a:ea typeface="+mn-ea"/>
          <a:cs typeface="+mn-cs"/>
        </a:defRPr>
      </a:lvl3pPr>
      <a:lvl4pPr marL="1452018" indent="-207431" algn="l" defTabSz="829724"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4pPr>
      <a:lvl5pPr marL="1866881" indent="-207431" algn="l" defTabSz="829724"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5pPr>
      <a:lvl6pPr marL="2281744" indent="-207431" algn="l" defTabSz="829724"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6pPr>
      <a:lvl7pPr marL="2696606" indent="-207431" algn="l" defTabSz="829724"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7pPr>
      <a:lvl8pPr marL="3111469" indent="-207431" algn="l" defTabSz="829724"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8pPr>
      <a:lvl9pPr marL="3526331" indent="-207431" algn="l" defTabSz="829724" rtl="0" eaLnBrk="1" latinLnBrk="0" hangingPunct="1">
        <a:spcBef>
          <a:spcPct val="20000"/>
        </a:spcBef>
        <a:buFont typeface="Arial" panose="020B0604020202020204" pitchFamily="34" charset="0"/>
        <a:buChar char="•"/>
        <a:defRPr sz="1830" kern="1200">
          <a:solidFill>
            <a:schemeClr val="tx1"/>
          </a:solidFill>
          <a:latin typeface="+mn-lt"/>
          <a:ea typeface="+mn-ea"/>
          <a:cs typeface="+mn-cs"/>
        </a:defRPr>
      </a:lvl9pPr>
    </p:bodyStyle>
    <p:otherStyle>
      <a:defPPr>
        <a:defRPr lang="fr-FR"/>
      </a:defPPr>
      <a:lvl1pPr marL="0" algn="l" defTabSz="829724" rtl="0" eaLnBrk="1" latinLnBrk="0" hangingPunct="1">
        <a:defRPr sz="1671" kern="1200">
          <a:solidFill>
            <a:schemeClr val="tx1"/>
          </a:solidFill>
          <a:latin typeface="+mn-lt"/>
          <a:ea typeface="+mn-ea"/>
          <a:cs typeface="+mn-cs"/>
        </a:defRPr>
      </a:lvl1pPr>
      <a:lvl2pPr marL="414863" algn="l" defTabSz="829724" rtl="0" eaLnBrk="1" latinLnBrk="0" hangingPunct="1">
        <a:defRPr sz="1671" kern="1200">
          <a:solidFill>
            <a:schemeClr val="tx1"/>
          </a:solidFill>
          <a:latin typeface="+mn-lt"/>
          <a:ea typeface="+mn-ea"/>
          <a:cs typeface="+mn-cs"/>
        </a:defRPr>
      </a:lvl2pPr>
      <a:lvl3pPr marL="829724" algn="l" defTabSz="829724" rtl="0" eaLnBrk="1" latinLnBrk="0" hangingPunct="1">
        <a:defRPr sz="1671" kern="1200">
          <a:solidFill>
            <a:schemeClr val="tx1"/>
          </a:solidFill>
          <a:latin typeface="+mn-lt"/>
          <a:ea typeface="+mn-ea"/>
          <a:cs typeface="+mn-cs"/>
        </a:defRPr>
      </a:lvl3pPr>
      <a:lvl4pPr marL="1244588" algn="l" defTabSz="829724" rtl="0" eaLnBrk="1" latinLnBrk="0" hangingPunct="1">
        <a:defRPr sz="1671" kern="1200">
          <a:solidFill>
            <a:schemeClr val="tx1"/>
          </a:solidFill>
          <a:latin typeface="+mn-lt"/>
          <a:ea typeface="+mn-ea"/>
          <a:cs typeface="+mn-cs"/>
        </a:defRPr>
      </a:lvl4pPr>
      <a:lvl5pPr marL="1659450" algn="l" defTabSz="829724" rtl="0" eaLnBrk="1" latinLnBrk="0" hangingPunct="1">
        <a:defRPr sz="1671" kern="1200">
          <a:solidFill>
            <a:schemeClr val="tx1"/>
          </a:solidFill>
          <a:latin typeface="+mn-lt"/>
          <a:ea typeface="+mn-ea"/>
          <a:cs typeface="+mn-cs"/>
        </a:defRPr>
      </a:lvl5pPr>
      <a:lvl6pPr marL="2074312" algn="l" defTabSz="829724" rtl="0" eaLnBrk="1" latinLnBrk="0" hangingPunct="1">
        <a:defRPr sz="1671" kern="1200">
          <a:solidFill>
            <a:schemeClr val="tx1"/>
          </a:solidFill>
          <a:latin typeface="+mn-lt"/>
          <a:ea typeface="+mn-ea"/>
          <a:cs typeface="+mn-cs"/>
        </a:defRPr>
      </a:lvl6pPr>
      <a:lvl7pPr marL="2489175" algn="l" defTabSz="829724" rtl="0" eaLnBrk="1" latinLnBrk="0" hangingPunct="1">
        <a:defRPr sz="1671" kern="1200">
          <a:solidFill>
            <a:schemeClr val="tx1"/>
          </a:solidFill>
          <a:latin typeface="+mn-lt"/>
          <a:ea typeface="+mn-ea"/>
          <a:cs typeface="+mn-cs"/>
        </a:defRPr>
      </a:lvl7pPr>
      <a:lvl8pPr marL="2904037" algn="l" defTabSz="829724" rtl="0" eaLnBrk="1" latinLnBrk="0" hangingPunct="1">
        <a:defRPr sz="1671" kern="1200">
          <a:solidFill>
            <a:schemeClr val="tx1"/>
          </a:solidFill>
          <a:latin typeface="+mn-lt"/>
          <a:ea typeface="+mn-ea"/>
          <a:cs typeface="+mn-cs"/>
        </a:defRPr>
      </a:lvl8pPr>
      <a:lvl9pPr marL="3318900" algn="l" defTabSz="829724" rtl="0" eaLnBrk="1" latinLnBrk="0" hangingPunct="1">
        <a:defRPr sz="167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5977020" y="380705"/>
            <a:ext cx="4180202" cy="143886"/>
          </a:xfrm>
          <a:prstGeom prst="rect">
            <a:avLst/>
          </a:prstGeom>
        </p:spPr>
        <p:txBody>
          <a:bodyPr vert="horz" wrap="square" lIns="0" tIns="0" rIns="0" bIns="0" numCol="1" anchor="ctr" anchorCtr="0" compatLnSpc="1">
            <a:prstTxWarp prst="textNoShape">
              <a:avLst/>
            </a:prstTxWarp>
            <a:spAutoFit/>
          </a:bodyPr>
          <a:lstStyle>
            <a:lvl1pPr algn="r">
              <a:defRPr sz="935">
                <a:solidFill>
                  <a:srgbClr val="898989"/>
                </a:solidFill>
              </a:defRPr>
            </a:lvl1pPr>
          </a:lstStyle>
          <a:p>
            <a:pPr defTabSz="534604" fontAlgn="base">
              <a:spcBef>
                <a:spcPct val="0"/>
              </a:spcBef>
              <a:spcAft>
                <a:spcPct val="0"/>
              </a:spcAft>
            </a:pPr>
            <a:r>
              <a:rPr lang="en-US" altLang="fr-FR">
                <a:ea typeface="MS PGothic" pitchFamily="34" charset="-128"/>
              </a:rPr>
              <a:t>Elections européennes 2019</a:t>
            </a:r>
            <a:endParaRPr lang="en-US" altLang="fr-FR" dirty="0">
              <a:ea typeface="MS PGothic" pitchFamily="34" charset="-128"/>
            </a:endParaRPr>
          </a:p>
        </p:txBody>
      </p:sp>
      <p:sp>
        <p:nvSpPr>
          <p:cNvPr id="6" name="Slide Number Placeholder 5"/>
          <p:cNvSpPr>
            <a:spLocks noGrp="1"/>
          </p:cNvSpPr>
          <p:nvPr>
            <p:ph type="sldNum" sz="quarter" idx="4"/>
          </p:nvPr>
        </p:nvSpPr>
        <p:spPr>
          <a:xfrm>
            <a:off x="9681563" y="7005432"/>
            <a:ext cx="467767" cy="403649"/>
          </a:xfrm>
          <a:prstGeom prst="rect">
            <a:avLst/>
          </a:prstGeom>
        </p:spPr>
        <p:txBody>
          <a:bodyPr vert="horz" wrap="square" lIns="0" tIns="0" rIns="0" bIns="0" numCol="1" anchor="b" anchorCtr="0" compatLnSpc="1">
            <a:prstTxWarp prst="textNoShape">
              <a:avLst/>
            </a:prstTxWarp>
          </a:bodyPr>
          <a:lstStyle>
            <a:lvl1pPr algn="r">
              <a:defRPr sz="935" b="1">
                <a:solidFill>
                  <a:schemeClr val="bg1">
                    <a:lumMod val="50000"/>
                  </a:schemeClr>
                </a:solidFill>
              </a:defRPr>
            </a:lvl1pPr>
          </a:lstStyle>
          <a:p>
            <a:pPr defTabSz="534604" fontAlgn="base">
              <a:spcBef>
                <a:spcPct val="0"/>
              </a:spcBef>
              <a:spcAft>
                <a:spcPct val="0"/>
              </a:spcAft>
            </a:pPr>
            <a:fld id="{7CBD0164-572F-44BE-A3DF-71E080AAD4F0}" type="slidenum">
              <a:rPr lang="en-US" altLang="fr-FR" smtClean="0">
                <a:solidFill>
                  <a:prstClr val="white">
                    <a:lumMod val="50000"/>
                  </a:prstClr>
                </a:solidFill>
                <a:ea typeface="MS PGothic" pitchFamily="34" charset="-128"/>
              </a:rPr>
              <a:pPr defTabSz="534604" fontAlgn="base">
                <a:spcBef>
                  <a:spcPct val="0"/>
                </a:spcBef>
                <a:spcAft>
                  <a:spcPct val="0"/>
                </a:spcAft>
              </a:pPr>
              <a:t>‹N°›</a:t>
            </a:fld>
            <a:endParaRPr lang="en-US" altLang="fr-FR" dirty="0">
              <a:solidFill>
                <a:prstClr val="white">
                  <a:lumMod val="50000"/>
                </a:prstClr>
              </a:solidFill>
              <a:ea typeface="MS PGothic" pitchFamily="34" charset="-128"/>
            </a:endParaRPr>
          </a:p>
        </p:txBody>
      </p:sp>
      <p:pic>
        <p:nvPicPr>
          <p:cNvPr id="9" name="Picture 2" descr="D:\MAILS\UMG Groupe VYV\0000000 - Stratégie et Affaires publiques_JSaddier\Enjeux européens\Memorandum_27 février Bruxelles\00 - Docs fournis\Logo_Solidaris.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454912" y="6740787"/>
            <a:ext cx="1528450" cy="609636"/>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p:cNvSpPr txBox="1">
            <a:spLocks/>
          </p:cNvSpPr>
          <p:nvPr userDrawn="1"/>
        </p:nvSpPr>
        <p:spPr>
          <a:xfrm>
            <a:off x="1536949" y="4187721"/>
            <a:ext cx="8620275" cy="316649"/>
          </a:xfrm>
          <a:prstGeom prst="rect">
            <a:avLst/>
          </a:prstGeom>
        </p:spPr>
        <p:txBody>
          <a:bodyPr/>
          <a:lstStyle>
            <a:lvl1pPr algn="l" defTabSz="457200" rtl="0" eaLnBrk="0" fontAlgn="base" hangingPunct="0">
              <a:spcBef>
                <a:spcPct val="0"/>
              </a:spcBef>
              <a:spcAft>
                <a:spcPct val="0"/>
              </a:spcAft>
              <a:defRPr sz="1400" b="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a:lstStyle>
          <a:p>
            <a:r>
              <a:rPr lang="fr-FR" sz="1637" dirty="0">
                <a:solidFill>
                  <a:prstClr val="white"/>
                </a:solidFill>
              </a:rPr>
              <a:t>Cliquez et modifiez le titre</a:t>
            </a:r>
          </a:p>
        </p:txBody>
      </p:sp>
      <p:sp>
        <p:nvSpPr>
          <p:cNvPr id="14" name="Sous-titre 2"/>
          <p:cNvSpPr txBox="1">
            <a:spLocks/>
          </p:cNvSpPr>
          <p:nvPr userDrawn="1"/>
        </p:nvSpPr>
        <p:spPr>
          <a:xfrm>
            <a:off x="1536948" y="4749530"/>
            <a:ext cx="8620274" cy="1326210"/>
          </a:xfrm>
          <a:prstGeom prst="rect">
            <a:avLst/>
          </a:prstGeom>
        </p:spPr>
        <p:txBody>
          <a:bodyPr/>
          <a:lstStyle>
            <a:lvl1pPr marL="0" indent="0" algn="l" defTabSz="457200" rtl="0" eaLnBrk="0" fontAlgn="base" hangingPunct="0">
              <a:lnSpc>
                <a:spcPct val="90000"/>
              </a:lnSpc>
              <a:spcBef>
                <a:spcPct val="20000"/>
              </a:spcBef>
              <a:spcAft>
                <a:spcPct val="0"/>
              </a:spcAft>
              <a:buFont typeface="Arial" pitchFamily="34" charset="0"/>
              <a:buNone/>
              <a:defRPr sz="2800" b="1" kern="1200">
                <a:solidFill>
                  <a:schemeClr val="bg1"/>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7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3274" dirty="0">
                <a:solidFill>
                  <a:prstClr val="white"/>
                </a:solidFill>
              </a:rPr>
              <a:t>Cliquez pour modifier le style des sous-titres du masque</a:t>
            </a:r>
          </a:p>
        </p:txBody>
      </p:sp>
      <p:pic>
        <p:nvPicPr>
          <p:cNvPr id="15"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449071" y="6580263"/>
            <a:ext cx="904175" cy="81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28776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6" r:id="rId7"/>
  </p:sldLayoutIdLst>
  <p:hf hdr="0"/>
  <p:txStyles>
    <p:titleStyle>
      <a:lvl1pPr algn="l" defTabSz="534604" rtl="0" eaLnBrk="0" fontAlgn="base" hangingPunct="0">
        <a:spcBef>
          <a:spcPct val="0"/>
        </a:spcBef>
        <a:spcAft>
          <a:spcPct val="0"/>
        </a:spcAft>
        <a:defRPr sz="1637" b="0" kern="1200">
          <a:solidFill>
            <a:srgbClr val="17CBD0"/>
          </a:solidFill>
          <a:latin typeface="+mj-lt"/>
          <a:ea typeface="MS PGothic" pitchFamily="34" charset="-128"/>
          <a:cs typeface="ＭＳ Ｐゴシック" charset="0"/>
        </a:defRPr>
      </a:lvl1pPr>
      <a:lvl2pPr algn="l" defTabSz="534604" rtl="0" eaLnBrk="0" fontAlgn="base" hangingPunct="0">
        <a:spcBef>
          <a:spcPct val="0"/>
        </a:spcBef>
        <a:spcAft>
          <a:spcPct val="0"/>
        </a:spcAft>
        <a:defRPr sz="1637" b="1">
          <a:solidFill>
            <a:srgbClr val="17CBD0"/>
          </a:solidFill>
          <a:latin typeface="Calibri" charset="0"/>
          <a:ea typeface="MS PGothic" pitchFamily="34" charset="-128"/>
          <a:cs typeface="ＭＳ Ｐゴシック" charset="0"/>
        </a:defRPr>
      </a:lvl2pPr>
      <a:lvl3pPr algn="l" defTabSz="534604" rtl="0" eaLnBrk="0" fontAlgn="base" hangingPunct="0">
        <a:spcBef>
          <a:spcPct val="0"/>
        </a:spcBef>
        <a:spcAft>
          <a:spcPct val="0"/>
        </a:spcAft>
        <a:defRPr sz="1637" b="1">
          <a:solidFill>
            <a:srgbClr val="17CBD0"/>
          </a:solidFill>
          <a:latin typeface="Calibri" charset="0"/>
          <a:ea typeface="MS PGothic" pitchFamily="34" charset="-128"/>
          <a:cs typeface="ＭＳ Ｐゴシック" charset="0"/>
        </a:defRPr>
      </a:lvl3pPr>
      <a:lvl4pPr algn="l" defTabSz="534604" rtl="0" eaLnBrk="0" fontAlgn="base" hangingPunct="0">
        <a:spcBef>
          <a:spcPct val="0"/>
        </a:spcBef>
        <a:spcAft>
          <a:spcPct val="0"/>
        </a:spcAft>
        <a:defRPr sz="1637" b="1">
          <a:solidFill>
            <a:srgbClr val="17CBD0"/>
          </a:solidFill>
          <a:latin typeface="Calibri" charset="0"/>
          <a:ea typeface="MS PGothic" pitchFamily="34" charset="-128"/>
          <a:cs typeface="ＭＳ Ｐゴシック" charset="0"/>
        </a:defRPr>
      </a:lvl4pPr>
      <a:lvl5pPr algn="l" defTabSz="534604" rtl="0" eaLnBrk="0" fontAlgn="base" hangingPunct="0">
        <a:spcBef>
          <a:spcPct val="0"/>
        </a:spcBef>
        <a:spcAft>
          <a:spcPct val="0"/>
        </a:spcAft>
        <a:defRPr sz="1637" b="1">
          <a:solidFill>
            <a:srgbClr val="17CBD0"/>
          </a:solidFill>
          <a:latin typeface="Calibri" charset="0"/>
          <a:ea typeface="MS PGothic" pitchFamily="34" charset="-128"/>
          <a:cs typeface="ＭＳ Ｐゴシック" charset="0"/>
        </a:defRPr>
      </a:lvl5pPr>
      <a:lvl6pPr marL="534604" algn="l" defTabSz="534604" rtl="0" fontAlgn="base">
        <a:spcBef>
          <a:spcPct val="0"/>
        </a:spcBef>
        <a:spcAft>
          <a:spcPct val="0"/>
        </a:spcAft>
        <a:defRPr sz="1637" b="1">
          <a:solidFill>
            <a:srgbClr val="17CBD0"/>
          </a:solidFill>
          <a:latin typeface="Calibri" charset="0"/>
          <a:ea typeface="ＭＳ Ｐゴシック" charset="0"/>
          <a:cs typeface="ＭＳ Ｐゴシック" charset="0"/>
        </a:defRPr>
      </a:lvl6pPr>
      <a:lvl7pPr marL="1069208" algn="l" defTabSz="534604" rtl="0" fontAlgn="base">
        <a:spcBef>
          <a:spcPct val="0"/>
        </a:spcBef>
        <a:spcAft>
          <a:spcPct val="0"/>
        </a:spcAft>
        <a:defRPr sz="1637" b="1">
          <a:solidFill>
            <a:srgbClr val="17CBD0"/>
          </a:solidFill>
          <a:latin typeface="Calibri" charset="0"/>
          <a:ea typeface="ＭＳ Ｐゴシック" charset="0"/>
          <a:cs typeface="ＭＳ Ｐゴシック" charset="0"/>
        </a:defRPr>
      </a:lvl7pPr>
      <a:lvl8pPr marL="1603812" algn="l" defTabSz="534604" rtl="0" fontAlgn="base">
        <a:spcBef>
          <a:spcPct val="0"/>
        </a:spcBef>
        <a:spcAft>
          <a:spcPct val="0"/>
        </a:spcAft>
        <a:defRPr sz="1637" b="1">
          <a:solidFill>
            <a:srgbClr val="17CBD0"/>
          </a:solidFill>
          <a:latin typeface="Calibri" charset="0"/>
          <a:ea typeface="ＭＳ Ｐゴシック" charset="0"/>
          <a:cs typeface="ＭＳ Ｐゴシック" charset="0"/>
        </a:defRPr>
      </a:lvl8pPr>
      <a:lvl9pPr marL="2138416" algn="l" defTabSz="534604" rtl="0" fontAlgn="base">
        <a:spcBef>
          <a:spcPct val="0"/>
        </a:spcBef>
        <a:spcAft>
          <a:spcPct val="0"/>
        </a:spcAft>
        <a:defRPr sz="1637" b="1">
          <a:solidFill>
            <a:srgbClr val="17CBD0"/>
          </a:solidFill>
          <a:latin typeface="Calibri" charset="0"/>
          <a:ea typeface="ＭＳ Ｐゴシック" charset="0"/>
          <a:cs typeface="ＭＳ Ｐゴシック" charset="0"/>
        </a:defRPr>
      </a:lvl9pPr>
    </p:titleStyle>
    <p:bodyStyle>
      <a:lvl1pPr marL="0" indent="0" algn="l" defTabSz="534604" rtl="0" eaLnBrk="0" fontAlgn="base" hangingPunct="0">
        <a:lnSpc>
          <a:spcPct val="90000"/>
        </a:lnSpc>
        <a:spcBef>
          <a:spcPct val="20000"/>
        </a:spcBef>
        <a:spcAft>
          <a:spcPct val="0"/>
        </a:spcAft>
        <a:buFont typeface="Arial" pitchFamily="34" charset="0"/>
        <a:defRPr sz="3274" b="1" kern="1200">
          <a:solidFill>
            <a:srgbClr val="482683"/>
          </a:solidFill>
          <a:latin typeface="+mn-lt"/>
          <a:ea typeface="MS PGothic" pitchFamily="34" charset="-128"/>
          <a:cs typeface="ＭＳ Ｐゴシック" charset="0"/>
        </a:defRPr>
      </a:lvl1pPr>
      <a:lvl2pPr marL="868731" indent="-334127" algn="l" defTabSz="534604" rtl="0" eaLnBrk="0" fontAlgn="base" hangingPunct="0">
        <a:spcBef>
          <a:spcPct val="20000"/>
        </a:spcBef>
        <a:spcAft>
          <a:spcPct val="0"/>
        </a:spcAft>
        <a:buFont typeface="Arial" pitchFamily="34" charset="0"/>
        <a:defRPr kern="1200">
          <a:solidFill>
            <a:schemeClr val="tx1"/>
          </a:solidFill>
          <a:latin typeface="+mn-lt"/>
          <a:ea typeface="MS PGothic" pitchFamily="34" charset="-128"/>
          <a:cs typeface="+mn-cs"/>
        </a:defRPr>
      </a:lvl2pPr>
      <a:lvl3pPr marL="1336510" indent="-267302" algn="l" defTabSz="534604" rtl="0" eaLnBrk="0" fontAlgn="base" hangingPunct="0">
        <a:spcBef>
          <a:spcPct val="20000"/>
        </a:spcBef>
        <a:spcAft>
          <a:spcPct val="0"/>
        </a:spcAft>
        <a:buFont typeface="Arial" pitchFamily="34" charset="0"/>
        <a:defRPr sz="1403" kern="1200">
          <a:solidFill>
            <a:schemeClr val="tx1"/>
          </a:solidFill>
          <a:latin typeface="+mn-lt"/>
          <a:ea typeface="MS PGothic" pitchFamily="34" charset="-128"/>
          <a:cs typeface="+mn-cs"/>
        </a:defRPr>
      </a:lvl3pPr>
      <a:lvl4pPr marL="1871114" indent="-267302" algn="l" defTabSz="534604" rtl="0" eaLnBrk="0" fontAlgn="base" hangingPunct="0">
        <a:spcBef>
          <a:spcPct val="20000"/>
        </a:spcBef>
        <a:spcAft>
          <a:spcPct val="0"/>
        </a:spcAft>
        <a:buFont typeface="Arial" pitchFamily="34" charset="0"/>
        <a:defRPr sz="1403" kern="1200">
          <a:solidFill>
            <a:schemeClr val="tx1"/>
          </a:solidFill>
          <a:latin typeface="+mn-lt"/>
          <a:ea typeface="MS PGothic" pitchFamily="34" charset="-128"/>
          <a:cs typeface="+mn-cs"/>
        </a:defRPr>
      </a:lvl4pPr>
      <a:lvl5pPr marL="2405718" indent="-267302" algn="l" defTabSz="534604" rtl="0" eaLnBrk="0" fontAlgn="base" hangingPunct="0">
        <a:spcBef>
          <a:spcPct val="20000"/>
        </a:spcBef>
        <a:spcAft>
          <a:spcPct val="0"/>
        </a:spcAft>
        <a:buFont typeface="Arial" pitchFamily="34" charset="0"/>
        <a:defRPr sz="819" kern="1200">
          <a:solidFill>
            <a:schemeClr val="tx1"/>
          </a:solidFill>
          <a:latin typeface="+mn-lt"/>
          <a:ea typeface="MS PGothic" pitchFamily="34" charset="-128"/>
          <a:cs typeface="+mn-cs"/>
        </a:defRPr>
      </a:lvl5pPr>
      <a:lvl6pPr marL="2940322" indent="-267302" algn="l" defTabSz="534604" rtl="0" eaLnBrk="1" latinLnBrk="0" hangingPunct="1">
        <a:spcBef>
          <a:spcPct val="20000"/>
        </a:spcBef>
        <a:buFont typeface="Arial"/>
        <a:buChar char="•"/>
        <a:defRPr sz="2339" kern="1200">
          <a:solidFill>
            <a:schemeClr val="tx1"/>
          </a:solidFill>
          <a:latin typeface="+mn-lt"/>
          <a:ea typeface="+mn-ea"/>
          <a:cs typeface="+mn-cs"/>
        </a:defRPr>
      </a:lvl6pPr>
      <a:lvl7pPr marL="3474926" indent="-267302" algn="l" defTabSz="534604" rtl="0" eaLnBrk="1" latinLnBrk="0" hangingPunct="1">
        <a:spcBef>
          <a:spcPct val="20000"/>
        </a:spcBef>
        <a:buFont typeface="Arial"/>
        <a:buChar char="•"/>
        <a:defRPr sz="2339" kern="1200">
          <a:solidFill>
            <a:schemeClr val="tx1"/>
          </a:solidFill>
          <a:latin typeface="+mn-lt"/>
          <a:ea typeface="+mn-ea"/>
          <a:cs typeface="+mn-cs"/>
        </a:defRPr>
      </a:lvl7pPr>
      <a:lvl8pPr marL="4009530" indent="-267302" algn="l" defTabSz="534604" rtl="0" eaLnBrk="1" latinLnBrk="0" hangingPunct="1">
        <a:spcBef>
          <a:spcPct val="20000"/>
        </a:spcBef>
        <a:buFont typeface="Arial"/>
        <a:buChar char="•"/>
        <a:defRPr sz="2339" kern="1200">
          <a:solidFill>
            <a:schemeClr val="tx1"/>
          </a:solidFill>
          <a:latin typeface="+mn-lt"/>
          <a:ea typeface="+mn-ea"/>
          <a:cs typeface="+mn-cs"/>
        </a:defRPr>
      </a:lvl8pPr>
      <a:lvl9pPr marL="4544134" indent="-267302" algn="l" defTabSz="534604" rtl="0" eaLnBrk="1" latinLnBrk="0" hangingPunct="1">
        <a:spcBef>
          <a:spcPct val="20000"/>
        </a:spcBef>
        <a:buFont typeface="Arial"/>
        <a:buChar char="•"/>
        <a:defRPr sz="2339" kern="1200">
          <a:solidFill>
            <a:schemeClr val="tx1"/>
          </a:solidFill>
          <a:latin typeface="+mn-lt"/>
          <a:ea typeface="+mn-ea"/>
          <a:cs typeface="+mn-cs"/>
        </a:defRPr>
      </a:lvl9pPr>
    </p:bodyStyle>
    <p:otherStyle>
      <a:defPPr>
        <a:defRPr lang="fr-FR"/>
      </a:defPPr>
      <a:lvl1pPr marL="0" algn="l" defTabSz="534604" rtl="0" eaLnBrk="1" latinLnBrk="0" hangingPunct="1">
        <a:defRPr sz="2105" kern="1200">
          <a:solidFill>
            <a:schemeClr val="tx1"/>
          </a:solidFill>
          <a:latin typeface="+mn-lt"/>
          <a:ea typeface="+mn-ea"/>
          <a:cs typeface="+mn-cs"/>
        </a:defRPr>
      </a:lvl1pPr>
      <a:lvl2pPr marL="534604" algn="l" defTabSz="534604" rtl="0" eaLnBrk="1" latinLnBrk="0" hangingPunct="1">
        <a:defRPr sz="2105" kern="1200">
          <a:solidFill>
            <a:schemeClr val="tx1"/>
          </a:solidFill>
          <a:latin typeface="+mn-lt"/>
          <a:ea typeface="+mn-ea"/>
          <a:cs typeface="+mn-cs"/>
        </a:defRPr>
      </a:lvl2pPr>
      <a:lvl3pPr marL="1069208" algn="l" defTabSz="534604" rtl="0" eaLnBrk="1" latinLnBrk="0" hangingPunct="1">
        <a:defRPr sz="2105" kern="1200">
          <a:solidFill>
            <a:schemeClr val="tx1"/>
          </a:solidFill>
          <a:latin typeface="+mn-lt"/>
          <a:ea typeface="+mn-ea"/>
          <a:cs typeface="+mn-cs"/>
        </a:defRPr>
      </a:lvl3pPr>
      <a:lvl4pPr marL="1603812" algn="l" defTabSz="534604" rtl="0" eaLnBrk="1" latinLnBrk="0" hangingPunct="1">
        <a:defRPr sz="2105" kern="1200">
          <a:solidFill>
            <a:schemeClr val="tx1"/>
          </a:solidFill>
          <a:latin typeface="+mn-lt"/>
          <a:ea typeface="+mn-ea"/>
          <a:cs typeface="+mn-cs"/>
        </a:defRPr>
      </a:lvl4pPr>
      <a:lvl5pPr marL="2138416" algn="l" defTabSz="534604" rtl="0" eaLnBrk="1" latinLnBrk="0" hangingPunct="1">
        <a:defRPr sz="2105" kern="1200">
          <a:solidFill>
            <a:schemeClr val="tx1"/>
          </a:solidFill>
          <a:latin typeface="+mn-lt"/>
          <a:ea typeface="+mn-ea"/>
          <a:cs typeface="+mn-cs"/>
        </a:defRPr>
      </a:lvl5pPr>
      <a:lvl6pPr marL="2673020" algn="l" defTabSz="534604" rtl="0" eaLnBrk="1" latinLnBrk="0" hangingPunct="1">
        <a:defRPr sz="2105" kern="1200">
          <a:solidFill>
            <a:schemeClr val="tx1"/>
          </a:solidFill>
          <a:latin typeface="+mn-lt"/>
          <a:ea typeface="+mn-ea"/>
          <a:cs typeface="+mn-cs"/>
        </a:defRPr>
      </a:lvl6pPr>
      <a:lvl7pPr marL="3207624" algn="l" defTabSz="534604" rtl="0" eaLnBrk="1" latinLnBrk="0" hangingPunct="1">
        <a:defRPr sz="2105" kern="1200">
          <a:solidFill>
            <a:schemeClr val="tx1"/>
          </a:solidFill>
          <a:latin typeface="+mn-lt"/>
          <a:ea typeface="+mn-ea"/>
          <a:cs typeface="+mn-cs"/>
        </a:defRPr>
      </a:lvl7pPr>
      <a:lvl8pPr marL="3742228" algn="l" defTabSz="534604" rtl="0" eaLnBrk="1" latinLnBrk="0" hangingPunct="1">
        <a:defRPr sz="2105" kern="1200">
          <a:solidFill>
            <a:schemeClr val="tx1"/>
          </a:solidFill>
          <a:latin typeface="+mn-lt"/>
          <a:ea typeface="+mn-ea"/>
          <a:cs typeface="+mn-cs"/>
        </a:defRPr>
      </a:lvl8pPr>
      <a:lvl9pPr marL="4276832" algn="l" defTabSz="534604" rtl="0" eaLnBrk="1" latinLnBrk="0" hangingPunct="1">
        <a:defRPr sz="2105"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680174" y="7006700"/>
            <a:ext cx="467767" cy="403649"/>
          </a:xfrm>
          <a:prstGeom prst="rect">
            <a:avLst/>
          </a:prstGeom>
        </p:spPr>
        <p:txBody>
          <a:bodyPr vert="horz" wrap="square" lIns="0" tIns="0" rIns="0" bIns="0" numCol="1" anchor="b" anchorCtr="0" compatLnSpc="1">
            <a:prstTxWarp prst="textNoShape">
              <a:avLst/>
            </a:prstTxWarp>
          </a:bodyPr>
          <a:lstStyle>
            <a:lvl1pPr algn="r">
              <a:defRPr sz="935" b="1">
                <a:solidFill>
                  <a:schemeClr val="bg1"/>
                </a:solidFill>
              </a:defRPr>
            </a:lvl1pPr>
          </a:lstStyle>
          <a:p>
            <a:pPr defTabSz="534604" fontAlgn="base">
              <a:spcBef>
                <a:spcPct val="0"/>
              </a:spcBef>
              <a:spcAft>
                <a:spcPct val="0"/>
              </a:spcAft>
            </a:pPr>
            <a:fld id="{0197657B-8F99-43FF-9C46-7675354BEEB6}" type="slidenum">
              <a:rPr lang="en-US" altLang="fr-FR" smtClean="0">
                <a:solidFill>
                  <a:prstClr val="white"/>
                </a:solidFill>
                <a:ea typeface="MS PGothic" pitchFamily="34" charset="-128"/>
              </a:rPr>
              <a:pPr defTabSz="534604" fontAlgn="base">
                <a:spcBef>
                  <a:spcPct val="0"/>
                </a:spcBef>
                <a:spcAft>
                  <a:spcPct val="0"/>
                </a:spcAft>
              </a:pPr>
              <a:t>‹N°›</a:t>
            </a:fld>
            <a:endParaRPr lang="en-US" altLang="fr-FR" dirty="0">
              <a:solidFill>
                <a:prstClr val="white"/>
              </a:solidFill>
              <a:ea typeface="MS PGothic" pitchFamily="34" charset="-128"/>
            </a:endParaRPr>
          </a:p>
        </p:txBody>
      </p:sp>
      <p:sp>
        <p:nvSpPr>
          <p:cNvPr id="1028" name="Title Placeholder 1"/>
          <p:cNvSpPr>
            <a:spLocks noGrp="1"/>
          </p:cNvSpPr>
          <p:nvPr>
            <p:ph type="title"/>
          </p:nvPr>
        </p:nvSpPr>
        <p:spPr bwMode="auto">
          <a:xfrm>
            <a:off x="525310" y="661389"/>
            <a:ext cx="9607782" cy="460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525310" y="1931257"/>
            <a:ext cx="9622631" cy="445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gfhjgj</a:t>
            </a:r>
            <a:endParaRPr lang="en-US" altLang="fr-FR" dirty="0"/>
          </a:p>
        </p:txBody>
      </p:sp>
      <p:sp>
        <p:nvSpPr>
          <p:cNvPr id="9" name="Footer Placeholder 4"/>
          <p:cNvSpPr>
            <a:spLocks noGrp="1"/>
          </p:cNvSpPr>
          <p:nvPr>
            <p:ph type="ftr" sz="quarter" idx="3"/>
          </p:nvPr>
        </p:nvSpPr>
        <p:spPr>
          <a:xfrm>
            <a:off x="5977020" y="380705"/>
            <a:ext cx="4180202" cy="143886"/>
          </a:xfrm>
          <a:prstGeom prst="rect">
            <a:avLst/>
          </a:prstGeom>
        </p:spPr>
        <p:txBody>
          <a:bodyPr vert="horz" wrap="square" lIns="0" tIns="0" rIns="0" bIns="0" numCol="1" anchor="ctr" anchorCtr="0" compatLnSpc="1">
            <a:prstTxWarp prst="textNoShape">
              <a:avLst/>
            </a:prstTxWarp>
            <a:spAutoFit/>
          </a:bodyPr>
          <a:lstStyle>
            <a:lvl1pPr algn="r">
              <a:defRPr sz="935">
                <a:solidFill>
                  <a:srgbClr val="898989"/>
                </a:solidFill>
              </a:defRPr>
            </a:lvl1pPr>
          </a:lstStyle>
          <a:p>
            <a:pPr defTabSz="534604" fontAlgn="base">
              <a:spcBef>
                <a:spcPct val="0"/>
              </a:spcBef>
              <a:spcAft>
                <a:spcPct val="0"/>
              </a:spcAft>
            </a:pPr>
            <a:r>
              <a:rPr lang="en-US" altLang="fr-FR">
                <a:ea typeface="MS PGothic" pitchFamily="34" charset="-128"/>
              </a:rPr>
              <a:t>Elections européennes 2019</a:t>
            </a:r>
            <a:endParaRPr lang="en-US" altLang="fr-FR" dirty="0">
              <a:ea typeface="MS PGothic" pitchFamily="34" charset="-128"/>
            </a:endParaRPr>
          </a:p>
        </p:txBody>
      </p:sp>
      <p:pic>
        <p:nvPicPr>
          <p:cNvPr id="2" name="Picture 2" descr="D:\MAILS\UMG Groupe VYV\0000000 - Stratégie et Affaires publiques_JSaddier\Enjeux européens\Memorandum_27 février Bruxelles\00 - Docs fournis\Logo_Solidaris.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454912" y="6740787"/>
            <a:ext cx="1528450" cy="609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449071" y="6580263"/>
            <a:ext cx="904175" cy="818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92251"/>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hf hdr="0"/>
  <p:txStyles>
    <p:titleStyle>
      <a:lvl1pPr algn="l" defTabSz="534604" rtl="0" eaLnBrk="0" fontAlgn="base" hangingPunct="0">
        <a:lnSpc>
          <a:spcPct val="80000"/>
        </a:lnSpc>
        <a:spcBef>
          <a:spcPct val="0"/>
        </a:spcBef>
        <a:spcAft>
          <a:spcPct val="0"/>
        </a:spcAft>
        <a:defRPr sz="3742" b="1" kern="1200">
          <a:solidFill>
            <a:schemeClr val="bg1">
              <a:lumMod val="50000"/>
            </a:schemeClr>
          </a:solidFill>
          <a:latin typeface="+mj-lt"/>
          <a:ea typeface="MS PGothic" pitchFamily="34" charset="-128"/>
          <a:cs typeface="ＭＳ Ｐゴシック" charset="0"/>
        </a:defRPr>
      </a:lvl1pPr>
      <a:lvl2pPr algn="l" defTabSz="534604" rtl="0" eaLnBrk="0" fontAlgn="base" hangingPunct="0">
        <a:lnSpc>
          <a:spcPct val="80000"/>
        </a:lnSpc>
        <a:spcBef>
          <a:spcPct val="0"/>
        </a:spcBef>
        <a:spcAft>
          <a:spcPct val="0"/>
        </a:spcAft>
        <a:defRPr sz="3274" b="1">
          <a:solidFill>
            <a:srgbClr val="482683"/>
          </a:solidFill>
          <a:latin typeface="Calibri" charset="0"/>
          <a:ea typeface="MS PGothic" pitchFamily="34" charset="-128"/>
          <a:cs typeface="ＭＳ Ｐゴシック" charset="0"/>
        </a:defRPr>
      </a:lvl2pPr>
      <a:lvl3pPr algn="l" defTabSz="534604" rtl="0" eaLnBrk="0" fontAlgn="base" hangingPunct="0">
        <a:lnSpc>
          <a:spcPct val="80000"/>
        </a:lnSpc>
        <a:spcBef>
          <a:spcPct val="0"/>
        </a:spcBef>
        <a:spcAft>
          <a:spcPct val="0"/>
        </a:spcAft>
        <a:defRPr sz="3274" b="1">
          <a:solidFill>
            <a:srgbClr val="482683"/>
          </a:solidFill>
          <a:latin typeface="Calibri" charset="0"/>
          <a:ea typeface="MS PGothic" pitchFamily="34" charset="-128"/>
          <a:cs typeface="ＭＳ Ｐゴシック" charset="0"/>
        </a:defRPr>
      </a:lvl3pPr>
      <a:lvl4pPr algn="l" defTabSz="534604" rtl="0" eaLnBrk="0" fontAlgn="base" hangingPunct="0">
        <a:lnSpc>
          <a:spcPct val="80000"/>
        </a:lnSpc>
        <a:spcBef>
          <a:spcPct val="0"/>
        </a:spcBef>
        <a:spcAft>
          <a:spcPct val="0"/>
        </a:spcAft>
        <a:defRPr sz="3274" b="1">
          <a:solidFill>
            <a:srgbClr val="482683"/>
          </a:solidFill>
          <a:latin typeface="Calibri" charset="0"/>
          <a:ea typeface="MS PGothic" pitchFamily="34" charset="-128"/>
          <a:cs typeface="ＭＳ Ｐゴシック" charset="0"/>
        </a:defRPr>
      </a:lvl4pPr>
      <a:lvl5pPr algn="l" defTabSz="534604" rtl="0" eaLnBrk="0" fontAlgn="base" hangingPunct="0">
        <a:lnSpc>
          <a:spcPct val="80000"/>
        </a:lnSpc>
        <a:spcBef>
          <a:spcPct val="0"/>
        </a:spcBef>
        <a:spcAft>
          <a:spcPct val="0"/>
        </a:spcAft>
        <a:defRPr sz="3274" b="1">
          <a:solidFill>
            <a:srgbClr val="482683"/>
          </a:solidFill>
          <a:latin typeface="Calibri" charset="0"/>
          <a:ea typeface="MS PGothic" pitchFamily="34" charset="-128"/>
          <a:cs typeface="ＭＳ Ｐゴシック" charset="0"/>
        </a:defRPr>
      </a:lvl5pPr>
      <a:lvl6pPr marL="534604" algn="l" defTabSz="534604" rtl="0" fontAlgn="base">
        <a:lnSpc>
          <a:spcPct val="80000"/>
        </a:lnSpc>
        <a:spcBef>
          <a:spcPct val="0"/>
        </a:spcBef>
        <a:spcAft>
          <a:spcPct val="0"/>
        </a:spcAft>
        <a:defRPr sz="3274" b="1">
          <a:solidFill>
            <a:srgbClr val="482683"/>
          </a:solidFill>
          <a:latin typeface="Calibri" charset="0"/>
          <a:ea typeface="ＭＳ Ｐゴシック" charset="0"/>
          <a:cs typeface="ＭＳ Ｐゴシック" charset="0"/>
        </a:defRPr>
      </a:lvl6pPr>
      <a:lvl7pPr marL="1069208" algn="l" defTabSz="534604" rtl="0" fontAlgn="base">
        <a:lnSpc>
          <a:spcPct val="80000"/>
        </a:lnSpc>
        <a:spcBef>
          <a:spcPct val="0"/>
        </a:spcBef>
        <a:spcAft>
          <a:spcPct val="0"/>
        </a:spcAft>
        <a:defRPr sz="3274" b="1">
          <a:solidFill>
            <a:srgbClr val="482683"/>
          </a:solidFill>
          <a:latin typeface="Calibri" charset="0"/>
          <a:ea typeface="ＭＳ Ｐゴシック" charset="0"/>
          <a:cs typeface="ＭＳ Ｐゴシック" charset="0"/>
        </a:defRPr>
      </a:lvl7pPr>
      <a:lvl8pPr marL="1603812" algn="l" defTabSz="534604" rtl="0" fontAlgn="base">
        <a:lnSpc>
          <a:spcPct val="80000"/>
        </a:lnSpc>
        <a:spcBef>
          <a:spcPct val="0"/>
        </a:spcBef>
        <a:spcAft>
          <a:spcPct val="0"/>
        </a:spcAft>
        <a:defRPr sz="3274" b="1">
          <a:solidFill>
            <a:srgbClr val="482683"/>
          </a:solidFill>
          <a:latin typeface="Calibri" charset="0"/>
          <a:ea typeface="ＭＳ Ｐゴシック" charset="0"/>
          <a:cs typeface="ＭＳ Ｐゴシック" charset="0"/>
        </a:defRPr>
      </a:lvl8pPr>
      <a:lvl9pPr marL="2138416" algn="l" defTabSz="534604" rtl="0" fontAlgn="base">
        <a:lnSpc>
          <a:spcPct val="80000"/>
        </a:lnSpc>
        <a:spcBef>
          <a:spcPct val="0"/>
        </a:spcBef>
        <a:spcAft>
          <a:spcPct val="0"/>
        </a:spcAft>
        <a:defRPr sz="3274" b="1">
          <a:solidFill>
            <a:srgbClr val="482683"/>
          </a:solidFill>
          <a:latin typeface="Calibri" charset="0"/>
          <a:ea typeface="ＭＳ Ｐゴシック" charset="0"/>
          <a:cs typeface="ＭＳ Ｐゴシック" charset="0"/>
        </a:defRPr>
      </a:lvl9pPr>
    </p:titleStyle>
    <p:bodyStyle>
      <a:lvl1pPr marL="400953" indent="-400953" algn="l" defTabSz="534604" rtl="0" eaLnBrk="0" fontAlgn="base" hangingPunct="0">
        <a:spcBef>
          <a:spcPct val="20000"/>
        </a:spcBef>
        <a:spcAft>
          <a:spcPct val="0"/>
        </a:spcAft>
        <a:buFont typeface="Arial" pitchFamily="34" charset="0"/>
        <a:defRPr sz="2572" b="1" kern="1200" baseline="0">
          <a:solidFill>
            <a:srgbClr val="482683"/>
          </a:solidFill>
          <a:latin typeface="+mn-lt"/>
          <a:ea typeface="MS PGothic" pitchFamily="34" charset="-128"/>
          <a:cs typeface="ＭＳ Ｐゴシック" charset="0"/>
        </a:defRPr>
      </a:lvl1pPr>
      <a:lvl2pPr marL="105808" indent="-105808" algn="l" defTabSz="534604" rtl="0" eaLnBrk="0" fontAlgn="base" hangingPunct="0">
        <a:lnSpc>
          <a:spcPct val="80000"/>
        </a:lnSpc>
        <a:spcBef>
          <a:spcPct val="20000"/>
        </a:spcBef>
        <a:spcAft>
          <a:spcPct val="0"/>
        </a:spcAft>
        <a:buFont typeface="Arial" pitchFamily="34" charset="0"/>
        <a:tabLst/>
        <a:defRPr sz="1754" kern="1200" cap="none" baseline="0">
          <a:solidFill>
            <a:srgbClr val="FF0000"/>
          </a:solidFill>
          <a:latin typeface="+mn-lt"/>
          <a:ea typeface="MS PGothic" pitchFamily="34" charset="-128"/>
          <a:cs typeface="+mn-cs"/>
        </a:defRPr>
      </a:lvl2pPr>
      <a:lvl3pPr marL="105808" indent="-105808" algn="l" defTabSz="534604" rtl="0" eaLnBrk="0" fontAlgn="base" hangingPunct="0">
        <a:spcBef>
          <a:spcPts val="702"/>
        </a:spcBef>
        <a:spcAft>
          <a:spcPct val="0"/>
        </a:spcAft>
        <a:buFont typeface="Arial" pitchFamily="34" charset="0"/>
        <a:tabLst/>
        <a:defRPr sz="1637" kern="1200" baseline="0">
          <a:solidFill>
            <a:schemeClr val="tx1"/>
          </a:solidFill>
          <a:latin typeface="+mn-lt"/>
          <a:ea typeface="MS PGothic" pitchFamily="34" charset="-128"/>
          <a:cs typeface="+mn-cs"/>
        </a:defRPr>
      </a:lvl3pPr>
      <a:lvl4pPr marL="105808" indent="-105808" algn="l" defTabSz="534604" rtl="0" eaLnBrk="0" fontAlgn="base" hangingPunct="0">
        <a:spcBef>
          <a:spcPts val="702"/>
        </a:spcBef>
        <a:spcAft>
          <a:spcPct val="0"/>
        </a:spcAft>
        <a:buClr>
          <a:srgbClr val="482683"/>
        </a:buClr>
        <a:buSzPct val="100000"/>
        <a:buFont typeface="Arial" pitchFamily="34" charset="0"/>
        <a:buChar char="•"/>
        <a:tabLst/>
        <a:defRPr sz="1637" kern="1200" baseline="0">
          <a:solidFill>
            <a:schemeClr val="tx1"/>
          </a:solidFill>
          <a:latin typeface="+mn-lt"/>
          <a:ea typeface="MS PGothic" pitchFamily="34" charset="-128"/>
          <a:cs typeface="+mn-cs"/>
        </a:defRPr>
      </a:lvl4pPr>
      <a:lvl5pPr marL="105808" indent="0" algn="l" defTabSz="534604" rtl="0" eaLnBrk="0" fontAlgn="base" hangingPunct="0">
        <a:spcBef>
          <a:spcPts val="994"/>
        </a:spcBef>
        <a:spcAft>
          <a:spcPct val="0"/>
        </a:spcAft>
        <a:buFont typeface="Arial" pitchFamily="34" charset="0"/>
        <a:defRPr sz="1637" kern="1200">
          <a:solidFill>
            <a:schemeClr val="tx1"/>
          </a:solidFill>
          <a:latin typeface="+mn-lt"/>
          <a:ea typeface="MS PGothic" pitchFamily="34" charset="-128"/>
          <a:cs typeface="+mn-cs"/>
        </a:defRPr>
      </a:lvl5pPr>
      <a:lvl6pPr marL="2940322" indent="-267302" algn="l" defTabSz="534604" rtl="0" eaLnBrk="1" latinLnBrk="0" hangingPunct="1">
        <a:spcBef>
          <a:spcPct val="20000"/>
        </a:spcBef>
        <a:buFont typeface="Arial"/>
        <a:buChar char="•"/>
        <a:defRPr sz="2339" kern="1200">
          <a:solidFill>
            <a:schemeClr val="tx1"/>
          </a:solidFill>
          <a:latin typeface="+mn-lt"/>
          <a:ea typeface="+mn-ea"/>
          <a:cs typeface="+mn-cs"/>
        </a:defRPr>
      </a:lvl6pPr>
      <a:lvl7pPr marL="3474926" indent="-267302" algn="l" defTabSz="534604" rtl="0" eaLnBrk="1" latinLnBrk="0" hangingPunct="1">
        <a:spcBef>
          <a:spcPct val="20000"/>
        </a:spcBef>
        <a:buFont typeface="Arial"/>
        <a:buChar char="•"/>
        <a:defRPr sz="2339" kern="1200">
          <a:solidFill>
            <a:schemeClr val="tx1"/>
          </a:solidFill>
          <a:latin typeface="+mn-lt"/>
          <a:ea typeface="+mn-ea"/>
          <a:cs typeface="+mn-cs"/>
        </a:defRPr>
      </a:lvl7pPr>
      <a:lvl8pPr marL="4009530" indent="-267302" algn="l" defTabSz="534604" rtl="0" eaLnBrk="1" latinLnBrk="0" hangingPunct="1">
        <a:spcBef>
          <a:spcPct val="20000"/>
        </a:spcBef>
        <a:buFont typeface="Arial"/>
        <a:buChar char="•"/>
        <a:defRPr sz="2339" kern="1200">
          <a:solidFill>
            <a:schemeClr val="tx1"/>
          </a:solidFill>
          <a:latin typeface="+mn-lt"/>
          <a:ea typeface="+mn-ea"/>
          <a:cs typeface="+mn-cs"/>
        </a:defRPr>
      </a:lvl8pPr>
      <a:lvl9pPr marL="4544134" indent="-267302" algn="l" defTabSz="534604" rtl="0" eaLnBrk="1" latinLnBrk="0" hangingPunct="1">
        <a:spcBef>
          <a:spcPct val="20000"/>
        </a:spcBef>
        <a:buFont typeface="Arial"/>
        <a:buChar char="•"/>
        <a:defRPr sz="2339" kern="1200">
          <a:solidFill>
            <a:schemeClr val="tx1"/>
          </a:solidFill>
          <a:latin typeface="+mn-lt"/>
          <a:ea typeface="+mn-ea"/>
          <a:cs typeface="+mn-cs"/>
        </a:defRPr>
      </a:lvl9pPr>
    </p:bodyStyle>
    <p:otherStyle>
      <a:defPPr>
        <a:defRPr lang="en-US"/>
      </a:defPPr>
      <a:lvl1pPr marL="0" algn="l" defTabSz="534604" rtl="0" eaLnBrk="1" latinLnBrk="0" hangingPunct="1">
        <a:defRPr sz="2105" kern="1200">
          <a:solidFill>
            <a:schemeClr val="tx1"/>
          </a:solidFill>
          <a:latin typeface="+mn-lt"/>
          <a:ea typeface="+mn-ea"/>
          <a:cs typeface="+mn-cs"/>
        </a:defRPr>
      </a:lvl1pPr>
      <a:lvl2pPr marL="534604" algn="l" defTabSz="534604" rtl="0" eaLnBrk="1" latinLnBrk="0" hangingPunct="1">
        <a:defRPr sz="2105" kern="1200">
          <a:solidFill>
            <a:schemeClr val="tx1"/>
          </a:solidFill>
          <a:latin typeface="+mn-lt"/>
          <a:ea typeface="+mn-ea"/>
          <a:cs typeface="+mn-cs"/>
        </a:defRPr>
      </a:lvl2pPr>
      <a:lvl3pPr marL="1069208" algn="l" defTabSz="534604" rtl="0" eaLnBrk="1" latinLnBrk="0" hangingPunct="1">
        <a:defRPr sz="2105" kern="1200">
          <a:solidFill>
            <a:schemeClr val="tx1"/>
          </a:solidFill>
          <a:latin typeface="+mn-lt"/>
          <a:ea typeface="+mn-ea"/>
          <a:cs typeface="+mn-cs"/>
        </a:defRPr>
      </a:lvl3pPr>
      <a:lvl4pPr marL="1603812" algn="l" defTabSz="534604" rtl="0" eaLnBrk="1" latinLnBrk="0" hangingPunct="1">
        <a:defRPr sz="2105" kern="1200">
          <a:solidFill>
            <a:schemeClr val="tx1"/>
          </a:solidFill>
          <a:latin typeface="+mn-lt"/>
          <a:ea typeface="+mn-ea"/>
          <a:cs typeface="+mn-cs"/>
        </a:defRPr>
      </a:lvl4pPr>
      <a:lvl5pPr marL="2138416" algn="l" defTabSz="534604" rtl="0" eaLnBrk="1" latinLnBrk="0" hangingPunct="1">
        <a:defRPr sz="2105" kern="1200">
          <a:solidFill>
            <a:schemeClr val="tx1"/>
          </a:solidFill>
          <a:latin typeface="+mn-lt"/>
          <a:ea typeface="+mn-ea"/>
          <a:cs typeface="+mn-cs"/>
        </a:defRPr>
      </a:lvl5pPr>
      <a:lvl6pPr marL="2673020" algn="l" defTabSz="534604" rtl="0" eaLnBrk="1" latinLnBrk="0" hangingPunct="1">
        <a:defRPr sz="2105" kern="1200">
          <a:solidFill>
            <a:schemeClr val="tx1"/>
          </a:solidFill>
          <a:latin typeface="+mn-lt"/>
          <a:ea typeface="+mn-ea"/>
          <a:cs typeface="+mn-cs"/>
        </a:defRPr>
      </a:lvl6pPr>
      <a:lvl7pPr marL="3207624" algn="l" defTabSz="534604" rtl="0" eaLnBrk="1" latinLnBrk="0" hangingPunct="1">
        <a:defRPr sz="2105" kern="1200">
          <a:solidFill>
            <a:schemeClr val="tx1"/>
          </a:solidFill>
          <a:latin typeface="+mn-lt"/>
          <a:ea typeface="+mn-ea"/>
          <a:cs typeface="+mn-cs"/>
        </a:defRPr>
      </a:lvl7pPr>
      <a:lvl8pPr marL="3742228" algn="l" defTabSz="534604" rtl="0" eaLnBrk="1" latinLnBrk="0" hangingPunct="1">
        <a:defRPr sz="2105" kern="1200">
          <a:solidFill>
            <a:schemeClr val="tx1"/>
          </a:solidFill>
          <a:latin typeface="+mn-lt"/>
          <a:ea typeface="+mn-ea"/>
          <a:cs typeface="+mn-cs"/>
        </a:defRPr>
      </a:lvl8pPr>
      <a:lvl9pPr marL="4276832" algn="l" defTabSz="534604" rtl="0" eaLnBrk="1" latinLnBrk="0" hangingPunct="1">
        <a:defRPr sz="21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91" y="302737"/>
            <a:ext cx="9622632" cy="1259946"/>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534591" y="1763927"/>
            <a:ext cx="9622632" cy="49890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534594" y="7006702"/>
            <a:ext cx="2494757" cy="402482"/>
          </a:xfrm>
          <a:prstGeom prst="rect">
            <a:avLst/>
          </a:prstGeom>
        </p:spPr>
        <p:txBody>
          <a:bodyPr vert="horz" lIns="91440" tIns="45720" rIns="91440" bIns="45720" rtlCol="0" anchor="ctr"/>
          <a:lstStyle>
            <a:lvl1pPr algn="l">
              <a:defRPr sz="955">
                <a:solidFill>
                  <a:schemeClr val="tx1">
                    <a:tint val="75000"/>
                  </a:schemeClr>
                </a:solidFill>
              </a:defRPr>
            </a:lvl1pPr>
          </a:lstStyle>
          <a:p>
            <a:fld id="{C072B111-F9B6-4D90-8AD2-755B9077F755}" type="datetime1">
              <a:rPr lang="fr-FR" smtClean="0">
                <a:solidFill>
                  <a:prstClr val="black">
                    <a:tint val="75000"/>
                  </a:prstClr>
                </a:solidFill>
              </a:rPr>
              <a:pPr/>
              <a:t>25/02/2019</a:t>
            </a:fld>
            <a:endParaRPr lang="fr-FR">
              <a:solidFill>
                <a:prstClr val="black">
                  <a:tint val="75000"/>
                </a:prstClr>
              </a:solidFill>
            </a:endParaRPr>
          </a:p>
        </p:txBody>
      </p:sp>
      <p:sp>
        <p:nvSpPr>
          <p:cNvPr id="5" name="Footer Placeholder 4"/>
          <p:cNvSpPr>
            <a:spLocks noGrp="1"/>
          </p:cNvSpPr>
          <p:nvPr>
            <p:ph type="ftr" sz="quarter" idx="3"/>
          </p:nvPr>
        </p:nvSpPr>
        <p:spPr>
          <a:xfrm>
            <a:off x="3653037" y="7006702"/>
            <a:ext cx="3385740" cy="402482"/>
          </a:xfrm>
          <a:prstGeom prst="rect">
            <a:avLst/>
          </a:prstGeom>
        </p:spPr>
        <p:txBody>
          <a:bodyPr vert="horz" lIns="91440" tIns="45720" rIns="91440" bIns="45720" rtlCol="0" anchor="ctr"/>
          <a:lstStyle>
            <a:lvl1pPr algn="ctr">
              <a:defRPr sz="955">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7662471" y="7006702"/>
            <a:ext cx="2494757" cy="402482"/>
          </a:xfrm>
          <a:prstGeom prst="rect">
            <a:avLst/>
          </a:prstGeom>
        </p:spPr>
        <p:txBody>
          <a:bodyPr vert="horz" lIns="91440" tIns="45720" rIns="91440" bIns="45720" rtlCol="0" anchor="ctr"/>
          <a:lstStyle>
            <a:lvl1pPr algn="r">
              <a:defRPr sz="955">
                <a:solidFill>
                  <a:schemeClr val="tx1">
                    <a:tint val="75000"/>
                  </a:schemeClr>
                </a:solidFill>
              </a:defRPr>
            </a:lvl1pPr>
          </a:lstStyle>
          <a:p>
            <a:fld id="{91355DC1-C2E4-4F57-8094-9FF17E37011C}"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49101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727510" rtl="0" eaLnBrk="1" latinLnBrk="0" hangingPunct="1">
        <a:spcBef>
          <a:spcPct val="0"/>
        </a:spcBef>
        <a:buNone/>
        <a:defRPr sz="3501" kern="1200">
          <a:solidFill>
            <a:schemeClr val="tx1"/>
          </a:solidFill>
          <a:latin typeface="+mj-lt"/>
          <a:ea typeface="+mj-ea"/>
          <a:cs typeface="+mj-cs"/>
        </a:defRPr>
      </a:lvl1pPr>
    </p:titleStyle>
    <p:bodyStyle>
      <a:lvl1pPr marL="272816" indent="-272816" algn="l" defTabSz="727510" rtl="0" eaLnBrk="1" latinLnBrk="0" hangingPunct="1">
        <a:spcBef>
          <a:spcPct val="20000"/>
        </a:spcBef>
        <a:buFont typeface="Arial" panose="020B0604020202020204" pitchFamily="34" charset="0"/>
        <a:buChar char="•"/>
        <a:defRPr sz="2546" kern="1200">
          <a:solidFill>
            <a:schemeClr val="tx1"/>
          </a:solidFill>
          <a:latin typeface="+mn-lt"/>
          <a:ea typeface="+mn-ea"/>
          <a:cs typeface="+mn-cs"/>
        </a:defRPr>
      </a:lvl1pPr>
      <a:lvl2pPr marL="591102" indent="-227346" algn="l" defTabSz="727510" rtl="0" eaLnBrk="1" latinLnBrk="0" hangingPunct="1">
        <a:spcBef>
          <a:spcPct val="20000"/>
        </a:spcBef>
        <a:buFont typeface="Arial" panose="020B0604020202020204" pitchFamily="34" charset="0"/>
        <a:buChar char="–"/>
        <a:defRPr sz="2228" kern="1200">
          <a:solidFill>
            <a:schemeClr val="tx1"/>
          </a:solidFill>
          <a:latin typeface="+mn-lt"/>
          <a:ea typeface="+mn-ea"/>
          <a:cs typeface="+mn-cs"/>
        </a:defRPr>
      </a:lvl2pPr>
      <a:lvl3pPr marL="909388" indent="-181878" algn="l" defTabSz="727510" rtl="0" eaLnBrk="1" latinLnBrk="0" hangingPunct="1">
        <a:spcBef>
          <a:spcPct val="20000"/>
        </a:spcBef>
        <a:buFont typeface="Arial" panose="020B0604020202020204" pitchFamily="34" charset="0"/>
        <a:buChar char="•"/>
        <a:defRPr sz="1909" kern="1200">
          <a:solidFill>
            <a:schemeClr val="tx1"/>
          </a:solidFill>
          <a:latin typeface="+mn-lt"/>
          <a:ea typeface="+mn-ea"/>
          <a:cs typeface="+mn-cs"/>
        </a:defRPr>
      </a:lvl3pPr>
      <a:lvl4pPr marL="1273142" indent="-181878" algn="l" defTabSz="727510"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4pPr>
      <a:lvl5pPr marL="1636897" indent="-181878" algn="l" defTabSz="727510"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5pPr>
      <a:lvl6pPr marL="2000652" indent="-181878" algn="l" defTabSz="727510"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6pPr>
      <a:lvl7pPr marL="2364407" indent="-181878" algn="l" defTabSz="727510"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7pPr>
      <a:lvl8pPr marL="2728162" indent="-181878" algn="l" defTabSz="727510"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8pPr>
      <a:lvl9pPr marL="3091917" indent="-181878" algn="l" defTabSz="727510" rtl="0" eaLnBrk="1" latinLnBrk="0" hangingPunct="1">
        <a:spcBef>
          <a:spcPct val="20000"/>
        </a:spcBef>
        <a:buFont typeface="Arial" panose="020B0604020202020204" pitchFamily="34" charset="0"/>
        <a:buChar char="•"/>
        <a:defRPr sz="1591" kern="1200">
          <a:solidFill>
            <a:schemeClr val="tx1"/>
          </a:solidFill>
          <a:latin typeface="+mn-lt"/>
          <a:ea typeface="+mn-ea"/>
          <a:cs typeface="+mn-cs"/>
        </a:defRPr>
      </a:lvl9pPr>
    </p:bodyStyle>
    <p:otherStyle>
      <a:defPPr>
        <a:defRPr lang="nl-NL"/>
      </a:defPPr>
      <a:lvl1pPr marL="0" algn="l" defTabSz="727510" rtl="0" eaLnBrk="1" latinLnBrk="0" hangingPunct="1">
        <a:defRPr sz="1432" kern="1200">
          <a:solidFill>
            <a:schemeClr val="tx1"/>
          </a:solidFill>
          <a:latin typeface="+mn-lt"/>
          <a:ea typeface="+mn-ea"/>
          <a:cs typeface="+mn-cs"/>
        </a:defRPr>
      </a:lvl1pPr>
      <a:lvl2pPr marL="363755" algn="l" defTabSz="727510" rtl="0" eaLnBrk="1" latinLnBrk="0" hangingPunct="1">
        <a:defRPr sz="1432" kern="1200">
          <a:solidFill>
            <a:schemeClr val="tx1"/>
          </a:solidFill>
          <a:latin typeface="+mn-lt"/>
          <a:ea typeface="+mn-ea"/>
          <a:cs typeface="+mn-cs"/>
        </a:defRPr>
      </a:lvl2pPr>
      <a:lvl3pPr marL="727510" algn="l" defTabSz="727510" rtl="0" eaLnBrk="1" latinLnBrk="0" hangingPunct="1">
        <a:defRPr sz="1432" kern="1200">
          <a:solidFill>
            <a:schemeClr val="tx1"/>
          </a:solidFill>
          <a:latin typeface="+mn-lt"/>
          <a:ea typeface="+mn-ea"/>
          <a:cs typeface="+mn-cs"/>
        </a:defRPr>
      </a:lvl3pPr>
      <a:lvl4pPr marL="1091265" algn="l" defTabSz="727510" rtl="0" eaLnBrk="1" latinLnBrk="0" hangingPunct="1">
        <a:defRPr sz="1432" kern="1200">
          <a:solidFill>
            <a:schemeClr val="tx1"/>
          </a:solidFill>
          <a:latin typeface="+mn-lt"/>
          <a:ea typeface="+mn-ea"/>
          <a:cs typeface="+mn-cs"/>
        </a:defRPr>
      </a:lvl4pPr>
      <a:lvl5pPr marL="1455019" algn="l" defTabSz="727510" rtl="0" eaLnBrk="1" latinLnBrk="0" hangingPunct="1">
        <a:defRPr sz="1432" kern="1200">
          <a:solidFill>
            <a:schemeClr val="tx1"/>
          </a:solidFill>
          <a:latin typeface="+mn-lt"/>
          <a:ea typeface="+mn-ea"/>
          <a:cs typeface="+mn-cs"/>
        </a:defRPr>
      </a:lvl5pPr>
      <a:lvl6pPr marL="1818774" algn="l" defTabSz="727510" rtl="0" eaLnBrk="1" latinLnBrk="0" hangingPunct="1">
        <a:defRPr sz="1432" kern="1200">
          <a:solidFill>
            <a:schemeClr val="tx1"/>
          </a:solidFill>
          <a:latin typeface="+mn-lt"/>
          <a:ea typeface="+mn-ea"/>
          <a:cs typeface="+mn-cs"/>
        </a:defRPr>
      </a:lvl6pPr>
      <a:lvl7pPr marL="2182529" algn="l" defTabSz="727510" rtl="0" eaLnBrk="1" latinLnBrk="0" hangingPunct="1">
        <a:defRPr sz="1432" kern="1200">
          <a:solidFill>
            <a:schemeClr val="tx1"/>
          </a:solidFill>
          <a:latin typeface="+mn-lt"/>
          <a:ea typeface="+mn-ea"/>
          <a:cs typeface="+mn-cs"/>
        </a:defRPr>
      </a:lvl7pPr>
      <a:lvl8pPr marL="2546284" algn="l" defTabSz="727510" rtl="0" eaLnBrk="1" latinLnBrk="0" hangingPunct="1">
        <a:defRPr sz="1432" kern="1200">
          <a:solidFill>
            <a:schemeClr val="tx1"/>
          </a:solidFill>
          <a:latin typeface="+mn-lt"/>
          <a:ea typeface="+mn-ea"/>
          <a:cs typeface="+mn-cs"/>
        </a:defRPr>
      </a:lvl8pPr>
      <a:lvl9pPr marL="2910039" algn="l" defTabSz="727510" rtl="0" eaLnBrk="1" latinLnBrk="0" hangingPunct="1">
        <a:defRPr sz="143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613846" y="720969"/>
            <a:ext cx="5721149" cy="5060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descr="Logo_Solidaris.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76968" y="6633966"/>
            <a:ext cx="2105807" cy="63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a:spLocks noChangeArrowheads="1"/>
          </p:cNvSpPr>
          <p:nvPr userDrawn="1"/>
        </p:nvSpPr>
        <p:spPr bwMode="auto">
          <a:xfrm>
            <a:off x="0" y="7416181"/>
            <a:ext cx="10693527" cy="155744"/>
          </a:xfrm>
          <a:prstGeom prst="rect">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93456">
              <a:defRPr/>
            </a:pPr>
            <a:endParaRPr lang="fr-FR" sz="1943">
              <a:solidFill>
                <a:srgbClr val="FF0000"/>
              </a:solidFill>
              <a:ea typeface="ＭＳ Ｐゴシック" panose="020B0600070205080204" pitchFamily="34" charset="-128"/>
            </a:endParaRPr>
          </a:p>
        </p:txBody>
      </p:sp>
      <p:cxnSp>
        <p:nvCxnSpPr>
          <p:cNvPr id="24" name="Connecteur droit 23"/>
          <p:cNvCxnSpPr/>
          <p:nvPr userDrawn="1"/>
        </p:nvCxnSpPr>
        <p:spPr>
          <a:xfrm>
            <a:off x="1216537" y="3610095"/>
            <a:ext cx="8044562" cy="0"/>
          </a:xfrm>
          <a:prstGeom prst="line">
            <a:avLst/>
          </a:prstGeom>
          <a:ln>
            <a:solidFill>
              <a:srgbClr val="5F686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0367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93456" rtl="0" eaLnBrk="0" fontAlgn="base" hangingPunct="0">
        <a:spcBef>
          <a:spcPct val="0"/>
        </a:spcBef>
        <a:spcAft>
          <a:spcPct val="0"/>
        </a:spcAft>
        <a:defRPr sz="4749" kern="1200">
          <a:solidFill>
            <a:schemeClr val="tx1"/>
          </a:solidFill>
          <a:latin typeface="+mj-lt"/>
          <a:ea typeface="ＭＳ Ｐゴシック" charset="0"/>
          <a:cs typeface="ＭＳ Ｐゴシック" charset="0"/>
        </a:defRPr>
      </a:lvl1pPr>
      <a:lvl2pPr algn="ctr" defTabSz="493456" rtl="0" eaLnBrk="0" fontAlgn="base" hangingPunct="0">
        <a:spcBef>
          <a:spcPct val="0"/>
        </a:spcBef>
        <a:spcAft>
          <a:spcPct val="0"/>
        </a:spcAft>
        <a:defRPr sz="4749">
          <a:solidFill>
            <a:schemeClr val="tx1"/>
          </a:solidFill>
          <a:latin typeface="Arial" charset="0"/>
          <a:ea typeface="ＭＳ Ｐゴシック" charset="0"/>
          <a:cs typeface="ＭＳ Ｐゴシック" charset="0"/>
        </a:defRPr>
      </a:lvl2pPr>
      <a:lvl3pPr algn="ctr" defTabSz="493456" rtl="0" eaLnBrk="0" fontAlgn="base" hangingPunct="0">
        <a:spcBef>
          <a:spcPct val="0"/>
        </a:spcBef>
        <a:spcAft>
          <a:spcPct val="0"/>
        </a:spcAft>
        <a:defRPr sz="4749">
          <a:solidFill>
            <a:schemeClr val="tx1"/>
          </a:solidFill>
          <a:latin typeface="Arial" charset="0"/>
          <a:ea typeface="ＭＳ Ｐゴシック" charset="0"/>
          <a:cs typeface="ＭＳ Ｐゴシック" charset="0"/>
        </a:defRPr>
      </a:lvl3pPr>
      <a:lvl4pPr algn="ctr" defTabSz="493456" rtl="0" eaLnBrk="0" fontAlgn="base" hangingPunct="0">
        <a:spcBef>
          <a:spcPct val="0"/>
        </a:spcBef>
        <a:spcAft>
          <a:spcPct val="0"/>
        </a:spcAft>
        <a:defRPr sz="4749">
          <a:solidFill>
            <a:schemeClr val="tx1"/>
          </a:solidFill>
          <a:latin typeface="Arial" charset="0"/>
          <a:ea typeface="ＭＳ Ｐゴシック" charset="0"/>
          <a:cs typeface="ＭＳ Ｐゴシック" charset="0"/>
        </a:defRPr>
      </a:lvl4pPr>
      <a:lvl5pPr algn="ctr" defTabSz="493456" rtl="0" eaLnBrk="0" fontAlgn="base" hangingPunct="0">
        <a:spcBef>
          <a:spcPct val="0"/>
        </a:spcBef>
        <a:spcAft>
          <a:spcPct val="0"/>
        </a:spcAft>
        <a:defRPr sz="4749">
          <a:solidFill>
            <a:schemeClr val="tx1"/>
          </a:solidFill>
          <a:latin typeface="Arial" charset="0"/>
          <a:ea typeface="ＭＳ Ｐゴシック" charset="0"/>
          <a:cs typeface="ＭＳ Ｐゴシック" charset="0"/>
        </a:defRPr>
      </a:lvl5pPr>
      <a:lvl6pPr marL="493456" algn="ctr" defTabSz="493456" rtl="0" fontAlgn="base">
        <a:spcBef>
          <a:spcPct val="0"/>
        </a:spcBef>
        <a:spcAft>
          <a:spcPct val="0"/>
        </a:spcAft>
        <a:defRPr sz="4749">
          <a:solidFill>
            <a:schemeClr val="tx1"/>
          </a:solidFill>
          <a:latin typeface="Arial" charset="0"/>
          <a:ea typeface="ＭＳ Ｐゴシック" charset="0"/>
          <a:cs typeface="ＭＳ Ｐゴシック" charset="0"/>
        </a:defRPr>
      </a:lvl6pPr>
      <a:lvl7pPr marL="986912" algn="ctr" defTabSz="493456" rtl="0" fontAlgn="base">
        <a:spcBef>
          <a:spcPct val="0"/>
        </a:spcBef>
        <a:spcAft>
          <a:spcPct val="0"/>
        </a:spcAft>
        <a:defRPr sz="4749">
          <a:solidFill>
            <a:schemeClr val="tx1"/>
          </a:solidFill>
          <a:latin typeface="Arial" charset="0"/>
          <a:ea typeface="ＭＳ Ｐゴシック" charset="0"/>
          <a:cs typeface="ＭＳ Ｐゴシック" charset="0"/>
        </a:defRPr>
      </a:lvl7pPr>
      <a:lvl8pPr marL="1480368" algn="ctr" defTabSz="493456" rtl="0" fontAlgn="base">
        <a:spcBef>
          <a:spcPct val="0"/>
        </a:spcBef>
        <a:spcAft>
          <a:spcPct val="0"/>
        </a:spcAft>
        <a:defRPr sz="4749">
          <a:solidFill>
            <a:schemeClr val="tx1"/>
          </a:solidFill>
          <a:latin typeface="Arial" charset="0"/>
          <a:ea typeface="ＭＳ Ｐゴシック" charset="0"/>
          <a:cs typeface="ＭＳ Ｐゴシック" charset="0"/>
        </a:defRPr>
      </a:lvl8pPr>
      <a:lvl9pPr marL="1973824" algn="ctr" defTabSz="493456" rtl="0" fontAlgn="base">
        <a:spcBef>
          <a:spcPct val="0"/>
        </a:spcBef>
        <a:spcAft>
          <a:spcPct val="0"/>
        </a:spcAft>
        <a:defRPr sz="4749">
          <a:solidFill>
            <a:schemeClr val="tx1"/>
          </a:solidFill>
          <a:latin typeface="Arial" charset="0"/>
          <a:ea typeface="ＭＳ Ｐゴシック" charset="0"/>
          <a:cs typeface="ＭＳ Ｐゴシック" charset="0"/>
        </a:defRPr>
      </a:lvl9pPr>
    </p:titleStyle>
    <p:bodyStyle>
      <a:lvl1pPr marL="370092" indent="-370092" algn="l" defTabSz="493456" rtl="0" eaLnBrk="0" fontAlgn="base" hangingPunct="0">
        <a:spcBef>
          <a:spcPct val="20000"/>
        </a:spcBef>
        <a:spcAft>
          <a:spcPct val="0"/>
        </a:spcAft>
        <a:buFont typeface="Arial" panose="020B0604020202020204" pitchFamily="34" charset="0"/>
        <a:buChar char="•"/>
        <a:defRPr sz="3454" kern="1200">
          <a:solidFill>
            <a:schemeClr val="tx1"/>
          </a:solidFill>
          <a:latin typeface="+mn-lt"/>
          <a:ea typeface="ＭＳ Ｐゴシック" charset="0"/>
          <a:cs typeface="ＭＳ Ｐゴシック" charset="0"/>
        </a:defRPr>
      </a:lvl1pPr>
      <a:lvl2pPr marL="801866" indent="-308410" algn="l" defTabSz="493456" rtl="0" eaLnBrk="0" fontAlgn="base" hangingPunct="0">
        <a:spcBef>
          <a:spcPct val="20000"/>
        </a:spcBef>
        <a:spcAft>
          <a:spcPct val="0"/>
        </a:spcAft>
        <a:buFont typeface="Arial" panose="020B0604020202020204" pitchFamily="34" charset="0"/>
        <a:buChar char="–"/>
        <a:defRPr sz="3022" kern="1200">
          <a:solidFill>
            <a:schemeClr val="tx1"/>
          </a:solidFill>
          <a:latin typeface="+mn-lt"/>
          <a:ea typeface="ＭＳ Ｐゴシック" charset="0"/>
          <a:cs typeface="+mn-cs"/>
        </a:defRPr>
      </a:lvl2pPr>
      <a:lvl3pPr marL="1233640" indent="-246728" algn="l" defTabSz="493456" rtl="0" eaLnBrk="0" fontAlgn="base" hangingPunct="0">
        <a:spcBef>
          <a:spcPct val="20000"/>
        </a:spcBef>
        <a:spcAft>
          <a:spcPct val="0"/>
        </a:spcAft>
        <a:buFont typeface="Arial" panose="020B0604020202020204" pitchFamily="34" charset="0"/>
        <a:buChar char="•"/>
        <a:defRPr sz="2590" kern="1200">
          <a:solidFill>
            <a:schemeClr val="tx1"/>
          </a:solidFill>
          <a:latin typeface="+mn-lt"/>
          <a:ea typeface="ＭＳ Ｐゴシック" charset="0"/>
          <a:cs typeface="+mn-cs"/>
        </a:defRPr>
      </a:lvl3pPr>
      <a:lvl4pPr marL="1727096" indent="-246728" algn="l" defTabSz="493456"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ＭＳ Ｐゴシック" charset="0"/>
          <a:cs typeface="+mn-cs"/>
        </a:defRPr>
      </a:lvl4pPr>
      <a:lvl5pPr marL="2220552" indent="-246728" algn="l" defTabSz="493456"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ＭＳ Ｐゴシック" charset="0"/>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descr="Logo_Solidaris.eps"/>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76968" y="6633966"/>
            <a:ext cx="2105807" cy="63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7416181"/>
            <a:ext cx="10693527" cy="155744"/>
          </a:xfrm>
          <a:prstGeom prst="rect">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93456">
              <a:defRPr/>
            </a:pPr>
            <a:endParaRPr lang="fr-FR" sz="1943">
              <a:solidFill>
                <a:srgbClr val="FF0000"/>
              </a:solidFill>
              <a:ea typeface="ＭＳ Ｐゴシック" panose="020B0600070205080204" pitchFamily="34" charset="-128"/>
            </a:endParaRPr>
          </a:p>
        </p:txBody>
      </p:sp>
      <p:sp>
        <p:nvSpPr>
          <p:cNvPr id="4" name="Espace réservé de la date 3"/>
          <p:cNvSpPr>
            <a:spLocks noGrp="1"/>
          </p:cNvSpPr>
          <p:nvPr>
            <p:ph type="dt" sz="quarter" idx="2"/>
          </p:nvPr>
        </p:nvSpPr>
        <p:spPr bwMode="auto">
          <a:xfrm>
            <a:off x="534591" y="7006699"/>
            <a:ext cx="2494756" cy="299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93456" eaLnBrk="1" hangingPunct="1">
              <a:defRPr sz="1079" b="0">
                <a:solidFill>
                  <a:srgbClr val="5F6C86"/>
                </a:solidFill>
                <a:latin typeface="Arial" pitchFamily="34" charset="0"/>
                <a:ea typeface="ＭＳ Ｐゴシック" pitchFamily="34" charset="-128"/>
              </a:defRPr>
            </a:lvl1pPr>
            <a:lvl2pPr marL="801866" indent="-308410" eaLnBrk="0" hangingPunct="0">
              <a:defRPr sz="2590">
                <a:solidFill>
                  <a:schemeClr val="tx1"/>
                </a:solidFill>
                <a:latin typeface="Arial" pitchFamily="34" charset="0"/>
                <a:ea typeface="ＭＳ Ｐゴシック" pitchFamily="34" charset="-128"/>
              </a:defRPr>
            </a:lvl2pPr>
            <a:lvl3pPr marL="1233640" indent="-246728" eaLnBrk="0" hangingPunct="0">
              <a:defRPr sz="2590">
                <a:solidFill>
                  <a:schemeClr val="tx1"/>
                </a:solidFill>
                <a:latin typeface="Arial" pitchFamily="34" charset="0"/>
                <a:ea typeface="ＭＳ Ｐゴシック" pitchFamily="34" charset="-128"/>
              </a:defRPr>
            </a:lvl3pPr>
            <a:lvl4pPr marL="1727096" indent="-246728" eaLnBrk="0" hangingPunct="0">
              <a:defRPr sz="2590">
                <a:solidFill>
                  <a:schemeClr val="tx1"/>
                </a:solidFill>
                <a:latin typeface="Arial" pitchFamily="34" charset="0"/>
                <a:ea typeface="ＭＳ Ｐゴシック" pitchFamily="34" charset="-128"/>
              </a:defRPr>
            </a:lvl4pPr>
            <a:lvl5pPr marL="2220552" indent="-246728" eaLnBrk="0" hangingPunct="0">
              <a:defRPr sz="2590">
                <a:solidFill>
                  <a:schemeClr val="tx1"/>
                </a:solidFill>
                <a:latin typeface="Arial" pitchFamily="34" charset="0"/>
                <a:ea typeface="ＭＳ Ｐゴシック" pitchFamily="34" charset="-128"/>
              </a:defRPr>
            </a:lvl5pPr>
            <a:lvl6pPr marL="2714008" indent="-246728" defTabSz="493456" eaLnBrk="0" fontAlgn="base" hangingPunct="0">
              <a:spcBef>
                <a:spcPct val="0"/>
              </a:spcBef>
              <a:spcAft>
                <a:spcPct val="0"/>
              </a:spcAft>
              <a:defRPr sz="2590">
                <a:solidFill>
                  <a:schemeClr val="tx1"/>
                </a:solidFill>
                <a:latin typeface="Arial" pitchFamily="34" charset="0"/>
                <a:ea typeface="ＭＳ Ｐゴシック" pitchFamily="34" charset="-128"/>
              </a:defRPr>
            </a:lvl6pPr>
            <a:lvl7pPr marL="3207464" indent="-246728" defTabSz="493456" eaLnBrk="0" fontAlgn="base" hangingPunct="0">
              <a:spcBef>
                <a:spcPct val="0"/>
              </a:spcBef>
              <a:spcAft>
                <a:spcPct val="0"/>
              </a:spcAft>
              <a:defRPr sz="2590">
                <a:solidFill>
                  <a:schemeClr val="tx1"/>
                </a:solidFill>
                <a:latin typeface="Arial" pitchFamily="34" charset="0"/>
                <a:ea typeface="ＭＳ Ｐゴシック" pitchFamily="34" charset="-128"/>
              </a:defRPr>
            </a:lvl7pPr>
            <a:lvl8pPr marL="3700920" indent="-246728" defTabSz="493456" eaLnBrk="0" fontAlgn="base" hangingPunct="0">
              <a:spcBef>
                <a:spcPct val="0"/>
              </a:spcBef>
              <a:spcAft>
                <a:spcPct val="0"/>
              </a:spcAft>
              <a:defRPr sz="2590">
                <a:solidFill>
                  <a:schemeClr val="tx1"/>
                </a:solidFill>
                <a:latin typeface="Arial" pitchFamily="34" charset="0"/>
                <a:ea typeface="ＭＳ Ｐゴシック" pitchFamily="34" charset="-128"/>
              </a:defRPr>
            </a:lvl8pPr>
            <a:lvl9pPr marL="4194376" indent="-246728" defTabSz="493456" eaLnBrk="0" fontAlgn="base" hangingPunct="0">
              <a:spcBef>
                <a:spcPct val="0"/>
              </a:spcBef>
              <a:spcAft>
                <a:spcPct val="0"/>
              </a:spcAft>
              <a:defRPr sz="2590">
                <a:solidFill>
                  <a:schemeClr val="tx1"/>
                </a:solidFill>
                <a:latin typeface="Arial" pitchFamily="34" charset="0"/>
                <a:ea typeface="ＭＳ Ｐゴシック" pitchFamily="34" charset="-128"/>
              </a:defRPr>
            </a:lvl9pPr>
          </a:lstStyle>
          <a:p>
            <a:pPr fontAlgn="base">
              <a:spcBef>
                <a:spcPct val="0"/>
              </a:spcBef>
              <a:spcAft>
                <a:spcPct val="0"/>
              </a:spcAft>
              <a:defRPr/>
            </a:pPr>
            <a:r>
              <a:rPr lang="fr-FR" altLang="fr-FR"/>
              <a:t>28/10/ </a:t>
            </a:r>
            <a:r>
              <a:rPr lang="fr-FR" altLang="fr-FR">
                <a:solidFill>
                  <a:srgbClr val="FF0000"/>
                </a:solidFill>
                <a:latin typeface="Wingdings" pitchFamily="2" charset="2"/>
                <a:sym typeface="Wingdings" pitchFamily="2" charset="2"/>
              </a:rPr>
              <a:t></a:t>
            </a:r>
            <a:r>
              <a:rPr lang="fr-FR" altLang="fr-FR">
                <a:sym typeface="Wingdings" pitchFamily="2" charset="2"/>
              </a:rPr>
              <a:t> </a:t>
            </a:r>
            <a:r>
              <a:rPr lang="fr-FR" altLang="fr-FR">
                <a:solidFill>
                  <a:srgbClr val="5F686F"/>
                </a:solidFill>
              </a:rPr>
              <a:t>Direction</a:t>
            </a:r>
          </a:p>
        </p:txBody>
      </p:sp>
    </p:spTree>
    <p:extLst>
      <p:ext uri="{BB962C8B-B14F-4D97-AF65-F5344CB8AC3E}">
        <p14:creationId xmlns:p14="http://schemas.microsoft.com/office/powerpoint/2010/main" val="5535284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93456" rtl="0" eaLnBrk="0" fontAlgn="base" hangingPunct="0">
        <a:spcBef>
          <a:spcPct val="0"/>
        </a:spcBef>
        <a:spcAft>
          <a:spcPct val="0"/>
        </a:spcAft>
        <a:defRPr sz="4749" kern="1200">
          <a:solidFill>
            <a:schemeClr val="tx1"/>
          </a:solidFill>
          <a:latin typeface="+mj-lt"/>
          <a:ea typeface="ＭＳ Ｐゴシック" charset="0"/>
          <a:cs typeface="ＭＳ Ｐゴシック" charset="0"/>
        </a:defRPr>
      </a:lvl1pPr>
      <a:lvl2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2pPr>
      <a:lvl3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3pPr>
      <a:lvl4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4pPr>
      <a:lvl5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5pPr>
      <a:lvl6pPr marL="493456"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6pPr>
      <a:lvl7pPr marL="986912"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7pPr>
      <a:lvl8pPr marL="1480368"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8pPr>
      <a:lvl9pPr marL="1973824"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9pPr>
    </p:titleStyle>
    <p:bodyStyle>
      <a:lvl1pPr marL="370092" indent="-370092" algn="l" defTabSz="493456" rtl="0" eaLnBrk="0" fontAlgn="base" hangingPunct="0">
        <a:spcBef>
          <a:spcPct val="20000"/>
        </a:spcBef>
        <a:spcAft>
          <a:spcPct val="0"/>
        </a:spcAft>
        <a:buFont typeface="Arial" panose="020B0604020202020204" pitchFamily="34" charset="0"/>
        <a:buChar char="•"/>
        <a:defRPr sz="3454" kern="1200">
          <a:solidFill>
            <a:schemeClr val="tx1"/>
          </a:solidFill>
          <a:latin typeface="+mn-lt"/>
          <a:ea typeface="ＭＳ Ｐゴシック" charset="0"/>
          <a:cs typeface="ＭＳ Ｐゴシック" charset="0"/>
        </a:defRPr>
      </a:lvl1pPr>
      <a:lvl2pPr marL="801866" indent="-308410" algn="l" defTabSz="493456" rtl="0" eaLnBrk="0" fontAlgn="base" hangingPunct="0">
        <a:spcBef>
          <a:spcPct val="20000"/>
        </a:spcBef>
        <a:spcAft>
          <a:spcPct val="0"/>
        </a:spcAft>
        <a:buFont typeface="Arial" panose="020B0604020202020204" pitchFamily="34" charset="0"/>
        <a:buChar char="–"/>
        <a:defRPr sz="3022" kern="1200">
          <a:solidFill>
            <a:schemeClr val="tx1"/>
          </a:solidFill>
          <a:latin typeface="+mn-lt"/>
          <a:ea typeface="ＭＳ Ｐゴシック" charset="0"/>
          <a:cs typeface="+mn-cs"/>
        </a:defRPr>
      </a:lvl2pPr>
      <a:lvl3pPr marL="1233640" indent="-246728" algn="l" defTabSz="493456" rtl="0" eaLnBrk="0" fontAlgn="base" hangingPunct="0">
        <a:spcBef>
          <a:spcPct val="20000"/>
        </a:spcBef>
        <a:spcAft>
          <a:spcPct val="0"/>
        </a:spcAft>
        <a:buFont typeface="Arial" panose="020B0604020202020204" pitchFamily="34" charset="0"/>
        <a:buChar char="•"/>
        <a:defRPr sz="2590" kern="1200">
          <a:solidFill>
            <a:schemeClr val="tx1"/>
          </a:solidFill>
          <a:latin typeface="+mn-lt"/>
          <a:ea typeface="ＭＳ Ｐゴシック" charset="0"/>
          <a:cs typeface="+mn-cs"/>
        </a:defRPr>
      </a:lvl3pPr>
      <a:lvl4pPr marL="1727096" indent="-246728" algn="l" defTabSz="493456"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ＭＳ Ｐゴシック" charset="0"/>
          <a:cs typeface="+mn-cs"/>
        </a:defRPr>
      </a:lvl4pPr>
      <a:lvl5pPr marL="2220552" indent="-246728" algn="l" defTabSz="493456"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ＭＳ Ｐゴシック" charset="0"/>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0800000">
            <a:off x="0" y="7192192"/>
            <a:ext cx="10691813" cy="9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3"/>
          <p:cNvSpPr>
            <a:spLocks noGrp="1" noChangeArrowheads="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032" name="Rectangle 54"/>
          <p:cNvSpPr>
            <a:spLocks noChangeArrowheads="1"/>
          </p:cNvSpPr>
          <p:nvPr userDrawn="1"/>
        </p:nvSpPr>
        <p:spPr bwMode="auto">
          <a:xfrm>
            <a:off x="1382740" y="7183442"/>
            <a:ext cx="9014363" cy="540533"/>
          </a:xfrm>
          <a:prstGeom prst="rect">
            <a:avLst/>
          </a:prstGeom>
          <a:noFill/>
          <a:ln>
            <a:noFill/>
          </a:ln>
          <a:effectLst/>
          <a:extLst/>
        </p:spPr>
        <p:txBody>
          <a:bodyPr>
            <a:spAutoFit/>
          </a:bodyPr>
          <a:lstStyle>
            <a:lvl1pPr>
              <a:tabLst>
                <a:tab pos="7353300" algn="l"/>
              </a:tabLst>
              <a:defRPr b="1">
                <a:solidFill>
                  <a:schemeClr val="tx1"/>
                </a:solidFill>
                <a:latin typeface="Arial" panose="020B0604020202020204" pitchFamily="34" charset="0"/>
                <a:ea typeface="MS PGothic" panose="020B0600070205080204" pitchFamily="34" charset="-128"/>
              </a:defRPr>
            </a:lvl1pPr>
            <a:lvl2pPr marL="742950" indent="-285750">
              <a:tabLst>
                <a:tab pos="7353300" algn="l"/>
              </a:tabLst>
              <a:defRPr b="1">
                <a:solidFill>
                  <a:schemeClr val="tx1"/>
                </a:solidFill>
                <a:latin typeface="Arial" panose="020B0604020202020204" pitchFamily="34" charset="0"/>
                <a:ea typeface="MS PGothic" panose="020B0600070205080204" pitchFamily="34" charset="-128"/>
              </a:defRPr>
            </a:lvl2pPr>
            <a:lvl3pPr marL="1143000" indent="-228600">
              <a:tabLst>
                <a:tab pos="7353300" algn="l"/>
              </a:tabLst>
              <a:defRPr b="1">
                <a:solidFill>
                  <a:schemeClr val="tx1"/>
                </a:solidFill>
                <a:latin typeface="Arial" panose="020B0604020202020204" pitchFamily="34" charset="0"/>
                <a:ea typeface="MS PGothic" panose="020B0600070205080204" pitchFamily="34" charset="-128"/>
              </a:defRPr>
            </a:lvl3pPr>
            <a:lvl4pPr marL="1600200" indent="-228600">
              <a:tabLst>
                <a:tab pos="7353300" algn="l"/>
              </a:tabLst>
              <a:defRPr b="1">
                <a:solidFill>
                  <a:schemeClr val="tx1"/>
                </a:solidFill>
                <a:latin typeface="Arial" panose="020B0604020202020204" pitchFamily="34" charset="0"/>
                <a:ea typeface="MS PGothic" panose="020B0600070205080204" pitchFamily="34" charset="-128"/>
              </a:defRPr>
            </a:lvl4pPr>
            <a:lvl5pPr marL="2057400" indent="-228600">
              <a:tabLst>
                <a:tab pos="7353300" algn="l"/>
              </a:tabLst>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9pPr>
          </a:lstStyle>
          <a:p>
            <a:pPr fontAlgn="base">
              <a:lnSpc>
                <a:spcPct val="150000"/>
              </a:lnSpc>
              <a:spcBef>
                <a:spcPct val="0"/>
              </a:spcBef>
              <a:spcAft>
                <a:spcPct val="0"/>
              </a:spcAft>
              <a:defRPr/>
            </a:pPr>
            <a:endParaRPr lang="fr-FR" altLang="en-US" sz="971" dirty="0">
              <a:solidFill>
                <a:srgbClr val="808080"/>
              </a:solidFill>
              <a:latin typeface="Calibri" panose="020F0502020204030204" pitchFamily="34" charset="0"/>
            </a:endParaRPr>
          </a:p>
          <a:p>
            <a:pPr fontAlgn="base">
              <a:lnSpc>
                <a:spcPct val="150000"/>
              </a:lnSpc>
              <a:spcBef>
                <a:spcPct val="0"/>
              </a:spcBef>
              <a:spcAft>
                <a:spcPct val="0"/>
              </a:spcAft>
              <a:defRPr/>
            </a:pPr>
            <a:endParaRPr lang="fr-FR" altLang="en-US" sz="971" dirty="0">
              <a:solidFill>
                <a:srgbClr val="808080"/>
              </a:solidFill>
              <a:latin typeface="Calibri" panose="020F0502020204030204" pitchFamily="34" charset="0"/>
            </a:endParaRPr>
          </a:p>
        </p:txBody>
      </p:sp>
      <p:sp>
        <p:nvSpPr>
          <p:cNvPr id="1029" name="Rectangle 42"/>
          <p:cNvSpPr>
            <a:spLocks noGrp="1" noChangeArrowheads="1"/>
          </p:cNvSpPr>
          <p:nvPr>
            <p:ph type="title"/>
          </p:nvPr>
        </p:nvSpPr>
        <p:spPr bwMode="auto">
          <a:xfrm>
            <a:off x="534591" y="302737"/>
            <a:ext cx="9622632" cy="4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pic>
        <p:nvPicPr>
          <p:cNvPr id="1030" name="Picture 13" descr="Logo-MutsocSolidari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68477"/>
          <a:stretch>
            <a:fillRect/>
          </a:stretch>
        </p:blipFill>
        <p:spPr bwMode="auto">
          <a:xfrm>
            <a:off x="0" y="48998"/>
            <a:ext cx="1536949" cy="51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7422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2590" b="1">
          <a:solidFill>
            <a:schemeClr val="tx2"/>
          </a:solidFill>
          <a:latin typeface="+mn-lt"/>
          <a:ea typeface="ＭＳ Ｐゴシック" panose="020B0600070205080204" pitchFamily="34" charset="-128"/>
          <a:cs typeface="MS PGothic" charset="0"/>
        </a:defRPr>
      </a:lvl1pPr>
      <a:lvl2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2pPr>
      <a:lvl3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3pPr>
      <a:lvl4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4pPr>
      <a:lvl5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5pPr>
      <a:lvl6pPr marL="493456" algn="ctr" rtl="0" fontAlgn="base">
        <a:spcBef>
          <a:spcPct val="0"/>
        </a:spcBef>
        <a:spcAft>
          <a:spcPct val="0"/>
        </a:spcAft>
        <a:defRPr sz="2590" b="1">
          <a:solidFill>
            <a:schemeClr val="tx2"/>
          </a:solidFill>
          <a:latin typeface="Calibri" pitchFamily="34" charset="0"/>
        </a:defRPr>
      </a:lvl6pPr>
      <a:lvl7pPr marL="986912" algn="ctr" rtl="0" fontAlgn="base">
        <a:spcBef>
          <a:spcPct val="0"/>
        </a:spcBef>
        <a:spcAft>
          <a:spcPct val="0"/>
        </a:spcAft>
        <a:defRPr sz="2590" b="1">
          <a:solidFill>
            <a:schemeClr val="tx2"/>
          </a:solidFill>
          <a:latin typeface="Calibri" pitchFamily="34" charset="0"/>
        </a:defRPr>
      </a:lvl7pPr>
      <a:lvl8pPr marL="1480368" algn="ctr" rtl="0" fontAlgn="base">
        <a:spcBef>
          <a:spcPct val="0"/>
        </a:spcBef>
        <a:spcAft>
          <a:spcPct val="0"/>
        </a:spcAft>
        <a:defRPr sz="2590" b="1">
          <a:solidFill>
            <a:schemeClr val="tx2"/>
          </a:solidFill>
          <a:latin typeface="Calibri" pitchFamily="34" charset="0"/>
        </a:defRPr>
      </a:lvl8pPr>
      <a:lvl9pPr marL="1973824" algn="ctr" rtl="0" fontAlgn="base">
        <a:spcBef>
          <a:spcPct val="0"/>
        </a:spcBef>
        <a:spcAft>
          <a:spcPct val="0"/>
        </a:spcAft>
        <a:defRPr sz="2590" b="1">
          <a:solidFill>
            <a:schemeClr val="tx2"/>
          </a:solidFill>
          <a:latin typeface="Calibri" pitchFamily="34" charset="0"/>
        </a:defRPr>
      </a:lvl9pPr>
    </p:titleStyle>
    <p:bodyStyle>
      <a:lvl1pPr marL="370092" indent="-370092" algn="l" rtl="0" eaLnBrk="0" fontAlgn="base" hangingPunct="0">
        <a:spcBef>
          <a:spcPct val="20000"/>
        </a:spcBef>
        <a:spcAft>
          <a:spcPct val="0"/>
        </a:spcAft>
        <a:buClr>
          <a:schemeClr val="accent1"/>
        </a:buClr>
        <a:buFont typeface="Wingdings" panose="05000000000000000000" pitchFamily="2" charset="2"/>
        <a:buChar char="§"/>
        <a:defRPr sz="2159" b="1">
          <a:solidFill>
            <a:schemeClr val="tx1"/>
          </a:solidFill>
          <a:latin typeface="+mn-lt"/>
          <a:ea typeface="ＭＳ Ｐゴシック" panose="020B0600070205080204" pitchFamily="34" charset="-128"/>
          <a:cs typeface="MS PGothic" charset="0"/>
        </a:defRPr>
      </a:lvl1pPr>
      <a:lvl2pPr marL="801866" indent="-308410" algn="l" rtl="0" eaLnBrk="0" fontAlgn="base" hangingPunct="0">
        <a:spcBef>
          <a:spcPct val="20000"/>
        </a:spcBef>
        <a:spcAft>
          <a:spcPct val="0"/>
        </a:spcAft>
        <a:buClr>
          <a:schemeClr val="accent1"/>
        </a:buClr>
        <a:buFont typeface="Wingdings" panose="05000000000000000000" pitchFamily="2" charset="2"/>
        <a:buChar char="§"/>
        <a:defRPr sz="2051">
          <a:solidFill>
            <a:schemeClr val="tx1"/>
          </a:solidFill>
          <a:latin typeface="+mn-lt"/>
          <a:ea typeface="ＭＳ Ｐゴシック" panose="020B0600070205080204" pitchFamily="34" charset="-128"/>
          <a:cs typeface="MS PGothic" charset="0"/>
        </a:defRPr>
      </a:lvl2pPr>
      <a:lvl3pPr marL="1233640" indent="-246728" algn="l" rtl="0" eaLnBrk="0" fontAlgn="base" hangingPunct="0">
        <a:spcBef>
          <a:spcPct val="20000"/>
        </a:spcBef>
        <a:spcAft>
          <a:spcPct val="0"/>
        </a:spcAft>
        <a:buClr>
          <a:schemeClr val="accent1"/>
        </a:buClr>
        <a:buFont typeface="Wingdings" panose="05000000000000000000" pitchFamily="2" charset="2"/>
        <a:buChar char="§"/>
        <a:defRPr sz="1835">
          <a:solidFill>
            <a:schemeClr val="tx1"/>
          </a:solidFill>
          <a:latin typeface="+mn-lt"/>
          <a:ea typeface="ＭＳ Ｐゴシック" panose="020B0600070205080204" pitchFamily="34" charset="-128"/>
          <a:cs typeface="MS PGothic" charset="0"/>
        </a:defRPr>
      </a:lvl3pPr>
      <a:lvl4pPr marL="1727096" indent="-246728" algn="l" rtl="0" eaLnBrk="0" fontAlgn="base" hangingPunct="0">
        <a:spcBef>
          <a:spcPct val="20000"/>
        </a:spcBef>
        <a:spcAft>
          <a:spcPct val="0"/>
        </a:spcAft>
        <a:buClr>
          <a:schemeClr val="accent1"/>
        </a:buClr>
        <a:buFont typeface="Wingdings" panose="05000000000000000000" pitchFamily="2" charset="2"/>
        <a:buChar char="§"/>
        <a:defRPr sz="1835">
          <a:solidFill>
            <a:schemeClr val="tx1"/>
          </a:solidFill>
          <a:latin typeface="+mn-lt"/>
          <a:ea typeface="ＭＳ Ｐゴシック" panose="020B0600070205080204" pitchFamily="34" charset="-128"/>
          <a:cs typeface="MS PGothic" charset="0"/>
        </a:defRPr>
      </a:lvl4pPr>
      <a:lvl5pPr marL="2220552" indent="-246728" algn="l" rtl="0" eaLnBrk="0" fontAlgn="base" hangingPunct="0">
        <a:spcBef>
          <a:spcPct val="20000"/>
        </a:spcBef>
        <a:spcAft>
          <a:spcPct val="0"/>
        </a:spcAft>
        <a:buClr>
          <a:schemeClr val="accent1"/>
        </a:buClr>
        <a:buFont typeface="Wingdings" panose="05000000000000000000" pitchFamily="2" charset="2"/>
        <a:buChar char="§"/>
        <a:defRPr sz="1835">
          <a:solidFill>
            <a:schemeClr val="tx1"/>
          </a:solidFill>
          <a:latin typeface="+mn-lt"/>
          <a:ea typeface="ＭＳ Ｐゴシック" panose="020B0600070205080204" pitchFamily="34" charset="-128"/>
          <a:cs typeface="MS PGothic" charset="0"/>
        </a:defRPr>
      </a:lvl5pPr>
      <a:lvl6pPr marL="2714008"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6pPr>
      <a:lvl7pPr marL="3207464"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7pPr>
      <a:lvl8pPr marL="3700920"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8pPr>
      <a:lvl9pPr marL="4194376"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Logo_Solidaris.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76968" y="6633966"/>
            <a:ext cx="2105807" cy="63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7416181"/>
            <a:ext cx="10693527" cy="155744"/>
          </a:xfrm>
          <a:prstGeom prst="rect">
            <a:avLst/>
          </a:prstGeom>
          <a:solidFill>
            <a:srgbClr val="FF0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93456">
              <a:defRPr/>
            </a:pPr>
            <a:endParaRPr lang="fr-FR" sz="1943">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31060159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defTabSz="493456" rtl="0" eaLnBrk="0" fontAlgn="base" hangingPunct="0">
        <a:spcBef>
          <a:spcPct val="0"/>
        </a:spcBef>
        <a:spcAft>
          <a:spcPct val="0"/>
        </a:spcAft>
        <a:defRPr sz="4749" kern="1200">
          <a:solidFill>
            <a:schemeClr val="tx1"/>
          </a:solidFill>
          <a:latin typeface="+mj-lt"/>
          <a:ea typeface="ＭＳ Ｐゴシック" charset="0"/>
          <a:cs typeface="ＭＳ Ｐゴシック" charset="0"/>
        </a:defRPr>
      </a:lvl1pPr>
      <a:lvl2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2pPr>
      <a:lvl3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3pPr>
      <a:lvl4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4pPr>
      <a:lvl5pPr algn="ctr" defTabSz="493456" rtl="0" eaLnBrk="0" fontAlgn="base" hangingPunct="0">
        <a:spcBef>
          <a:spcPct val="0"/>
        </a:spcBef>
        <a:spcAft>
          <a:spcPct val="0"/>
        </a:spcAft>
        <a:defRPr sz="4749">
          <a:solidFill>
            <a:schemeClr val="tx1"/>
          </a:solidFill>
          <a:latin typeface="Calibri" charset="0"/>
          <a:ea typeface="ＭＳ Ｐゴシック" charset="0"/>
          <a:cs typeface="ＭＳ Ｐゴシック" charset="0"/>
        </a:defRPr>
      </a:lvl5pPr>
      <a:lvl6pPr marL="493456"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6pPr>
      <a:lvl7pPr marL="986912"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7pPr>
      <a:lvl8pPr marL="1480368"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8pPr>
      <a:lvl9pPr marL="1973824" algn="ctr" defTabSz="493456" rtl="0" fontAlgn="base">
        <a:spcBef>
          <a:spcPct val="0"/>
        </a:spcBef>
        <a:spcAft>
          <a:spcPct val="0"/>
        </a:spcAft>
        <a:defRPr sz="4749">
          <a:solidFill>
            <a:schemeClr val="tx1"/>
          </a:solidFill>
          <a:latin typeface="Calibri" charset="0"/>
          <a:ea typeface="ＭＳ Ｐゴシック" charset="0"/>
          <a:cs typeface="ＭＳ Ｐゴシック" charset="0"/>
        </a:defRPr>
      </a:lvl9pPr>
    </p:titleStyle>
    <p:bodyStyle>
      <a:lvl1pPr marL="370092" indent="-370092" algn="l" defTabSz="493456" rtl="0" eaLnBrk="0" fontAlgn="base" hangingPunct="0">
        <a:spcBef>
          <a:spcPct val="20000"/>
        </a:spcBef>
        <a:spcAft>
          <a:spcPct val="0"/>
        </a:spcAft>
        <a:buFont typeface="Arial" panose="020B0604020202020204" pitchFamily="34" charset="0"/>
        <a:buChar char="•"/>
        <a:defRPr sz="3454" kern="1200">
          <a:solidFill>
            <a:schemeClr val="tx1"/>
          </a:solidFill>
          <a:latin typeface="+mn-lt"/>
          <a:ea typeface="ＭＳ Ｐゴシック" charset="0"/>
          <a:cs typeface="ＭＳ Ｐゴシック" charset="0"/>
        </a:defRPr>
      </a:lvl1pPr>
      <a:lvl2pPr marL="801866" indent="-308410" algn="l" defTabSz="493456" rtl="0" eaLnBrk="0" fontAlgn="base" hangingPunct="0">
        <a:spcBef>
          <a:spcPct val="20000"/>
        </a:spcBef>
        <a:spcAft>
          <a:spcPct val="0"/>
        </a:spcAft>
        <a:buFont typeface="Arial" panose="020B0604020202020204" pitchFamily="34" charset="0"/>
        <a:buChar char="–"/>
        <a:defRPr sz="3022" kern="1200">
          <a:solidFill>
            <a:schemeClr val="tx1"/>
          </a:solidFill>
          <a:latin typeface="+mn-lt"/>
          <a:ea typeface="ＭＳ Ｐゴシック" charset="0"/>
          <a:cs typeface="+mn-cs"/>
        </a:defRPr>
      </a:lvl2pPr>
      <a:lvl3pPr marL="1233640" indent="-246728" algn="l" defTabSz="493456" rtl="0" eaLnBrk="0" fontAlgn="base" hangingPunct="0">
        <a:spcBef>
          <a:spcPct val="20000"/>
        </a:spcBef>
        <a:spcAft>
          <a:spcPct val="0"/>
        </a:spcAft>
        <a:buFont typeface="Arial" panose="020B0604020202020204" pitchFamily="34" charset="0"/>
        <a:buChar char="•"/>
        <a:defRPr sz="2590" kern="1200">
          <a:solidFill>
            <a:schemeClr val="tx1"/>
          </a:solidFill>
          <a:latin typeface="+mn-lt"/>
          <a:ea typeface="ＭＳ Ｐゴシック" charset="0"/>
          <a:cs typeface="+mn-cs"/>
        </a:defRPr>
      </a:lvl3pPr>
      <a:lvl4pPr marL="1727096" indent="-246728" algn="l" defTabSz="493456"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ＭＳ Ｐゴシック" charset="0"/>
          <a:cs typeface="+mn-cs"/>
        </a:defRPr>
      </a:lvl4pPr>
      <a:lvl5pPr marL="2220552" indent="-246728" algn="l" defTabSz="493456" rtl="0" eaLnBrk="0" fontAlgn="base" hangingPunct="0">
        <a:spcBef>
          <a:spcPct val="20000"/>
        </a:spcBef>
        <a:spcAft>
          <a:spcPct val="0"/>
        </a:spcAft>
        <a:buFont typeface="Arial" panose="020B0604020202020204" pitchFamily="34" charset="0"/>
        <a:buChar char="»"/>
        <a:defRPr sz="2159" kern="1200">
          <a:solidFill>
            <a:schemeClr val="tx1"/>
          </a:solidFill>
          <a:latin typeface="+mn-lt"/>
          <a:ea typeface="ＭＳ Ｐゴシック" charset="0"/>
          <a:cs typeface="+mn-cs"/>
        </a:defRPr>
      </a:lvl5pPr>
      <a:lvl6pPr marL="2714008" indent="-246728" algn="l" defTabSz="493456" rtl="0" eaLnBrk="1" latinLnBrk="0" hangingPunct="1">
        <a:spcBef>
          <a:spcPct val="20000"/>
        </a:spcBef>
        <a:buFont typeface="Arial"/>
        <a:buChar char="•"/>
        <a:defRPr sz="2159" kern="1200">
          <a:solidFill>
            <a:schemeClr val="tx1"/>
          </a:solidFill>
          <a:latin typeface="+mn-lt"/>
          <a:ea typeface="+mn-ea"/>
          <a:cs typeface="+mn-cs"/>
        </a:defRPr>
      </a:lvl6pPr>
      <a:lvl7pPr marL="3207464" indent="-246728" algn="l" defTabSz="493456" rtl="0" eaLnBrk="1" latinLnBrk="0" hangingPunct="1">
        <a:spcBef>
          <a:spcPct val="20000"/>
        </a:spcBef>
        <a:buFont typeface="Arial"/>
        <a:buChar char="•"/>
        <a:defRPr sz="2159" kern="1200">
          <a:solidFill>
            <a:schemeClr val="tx1"/>
          </a:solidFill>
          <a:latin typeface="+mn-lt"/>
          <a:ea typeface="+mn-ea"/>
          <a:cs typeface="+mn-cs"/>
        </a:defRPr>
      </a:lvl7pPr>
      <a:lvl8pPr marL="3700920" indent="-246728" algn="l" defTabSz="493456" rtl="0" eaLnBrk="1" latinLnBrk="0" hangingPunct="1">
        <a:spcBef>
          <a:spcPct val="20000"/>
        </a:spcBef>
        <a:buFont typeface="Arial"/>
        <a:buChar char="•"/>
        <a:defRPr sz="2159" kern="1200">
          <a:solidFill>
            <a:schemeClr val="tx1"/>
          </a:solidFill>
          <a:latin typeface="+mn-lt"/>
          <a:ea typeface="+mn-ea"/>
          <a:cs typeface="+mn-cs"/>
        </a:defRPr>
      </a:lvl8pPr>
      <a:lvl9pPr marL="4194376" indent="-246728" algn="l" defTabSz="493456"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fr-FR"/>
      </a:defPPr>
      <a:lvl1pPr marL="0" algn="l" defTabSz="493456" rtl="0" eaLnBrk="1" latinLnBrk="0" hangingPunct="1">
        <a:defRPr sz="1943" kern="1200">
          <a:solidFill>
            <a:schemeClr val="tx1"/>
          </a:solidFill>
          <a:latin typeface="+mn-lt"/>
          <a:ea typeface="+mn-ea"/>
          <a:cs typeface="+mn-cs"/>
        </a:defRPr>
      </a:lvl1pPr>
      <a:lvl2pPr marL="493456" algn="l" defTabSz="493456" rtl="0" eaLnBrk="1" latinLnBrk="0" hangingPunct="1">
        <a:defRPr sz="1943" kern="1200">
          <a:solidFill>
            <a:schemeClr val="tx1"/>
          </a:solidFill>
          <a:latin typeface="+mn-lt"/>
          <a:ea typeface="+mn-ea"/>
          <a:cs typeface="+mn-cs"/>
        </a:defRPr>
      </a:lvl2pPr>
      <a:lvl3pPr marL="986912" algn="l" defTabSz="493456" rtl="0" eaLnBrk="1" latinLnBrk="0" hangingPunct="1">
        <a:defRPr sz="1943" kern="1200">
          <a:solidFill>
            <a:schemeClr val="tx1"/>
          </a:solidFill>
          <a:latin typeface="+mn-lt"/>
          <a:ea typeface="+mn-ea"/>
          <a:cs typeface="+mn-cs"/>
        </a:defRPr>
      </a:lvl3pPr>
      <a:lvl4pPr marL="1480368" algn="l" defTabSz="493456" rtl="0" eaLnBrk="1" latinLnBrk="0" hangingPunct="1">
        <a:defRPr sz="1943" kern="1200">
          <a:solidFill>
            <a:schemeClr val="tx1"/>
          </a:solidFill>
          <a:latin typeface="+mn-lt"/>
          <a:ea typeface="+mn-ea"/>
          <a:cs typeface="+mn-cs"/>
        </a:defRPr>
      </a:lvl4pPr>
      <a:lvl5pPr marL="1973824" algn="l" defTabSz="493456" rtl="0" eaLnBrk="1" latinLnBrk="0" hangingPunct="1">
        <a:defRPr sz="1943" kern="1200">
          <a:solidFill>
            <a:schemeClr val="tx1"/>
          </a:solidFill>
          <a:latin typeface="+mn-lt"/>
          <a:ea typeface="+mn-ea"/>
          <a:cs typeface="+mn-cs"/>
        </a:defRPr>
      </a:lvl5pPr>
      <a:lvl6pPr marL="2467280" algn="l" defTabSz="493456" rtl="0" eaLnBrk="1" latinLnBrk="0" hangingPunct="1">
        <a:defRPr sz="1943" kern="1200">
          <a:solidFill>
            <a:schemeClr val="tx1"/>
          </a:solidFill>
          <a:latin typeface="+mn-lt"/>
          <a:ea typeface="+mn-ea"/>
          <a:cs typeface="+mn-cs"/>
        </a:defRPr>
      </a:lvl6pPr>
      <a:lvl7pPr marL="2960736" algn="l" defTabSz="493456" rtl="0" eaLnBrk="1" latinLnBrk="0" hangingPunct="1">
        <a:defRPr sz="1943" kern="1200">
          <a:solidFill>
            <a:schemeClr val="tx1"/>
          </a:solidFill>
          <a:latin typeface="+mn-lt"/>
          <a:ea typeface="+mn-ea"/>
          <a:cs typeface="+mn-cs"/>
        </a:defRPr>
      </a:lvl7pPr>
      <a:lvl8pPr marL="3454192" algn="l" defTabSz="493456" rtl="0" eaLnBrk="1" latinLnBrk="0" hangingPunct="1">
        <a:defRPr sz="1943" kern="1200">
          <a:solidFill>
            <a:schemeClr val="tx1"/>
          </a:solidFill>
          <a:latin typeface="+mn-lt"/>
          <a:ea typeface="+mn-ea"/>
          <a:cs typeface="+mn-cs"/>
        </a:defRPr>
      </a:lvl8pPr>
      <a:lvl9pPr marL="3947648" algn="l" defTabSz="493456" rtl="0" eaLnBrk="1" latinLnBrk="0" hangingPunct="1">
        <a:defRPr sz="194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rot="10800000">
            <a:off x="0" y="7192192"/>
            <a:ext cx="10691813" cy="9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3"/>
          <p:cNvSpPr>
            <a:spLocks noGrp="1" noChangeArrowheads="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032" name="Rectangle 54"/>
          <p:cNvSpPr>
            <a:spLocks noChangeArrowheads="1"/>
          </p:cNvSpPr>
          <p:nvPr userDrawn="1"/>
        </p:nvSpPr>
        <p:spPr bwMode="auto">
          <a:xfrm>
            <a:off x="1382740" y="7183442"/>
            <a:ext cx="9014363" cy="540533"/>
          </a:xfrm>
          <a:prstGeom prst="rect">
            <a:avLst/>
          </a:prstGeom>
          <a:noFill/>
          <a:ln>
            <a:noFill/>
          </a:ln>
          <a:effectLst/>
          <a:extLst/>
        </p:spPr>
        <p:txBody>
          <a:bodyPr>
            <a:spAutoFit/>
          </a:bodyPr>
          <a:lstStyle>
            <a:lvl1pPr>
              <a:tabLst>
                <a:tab pos="7353300" algn="l"/>
              </a:tabLst>
              <a:defRPr b="1">
                <a:solidFill>
                  <a:schemeClr val="tx1"/>
                </a:solidFill>
                <a:latin typeface="Arial" panose="020B0604020202020204" pitchFamily="34" charset="0"/>
                <a:ea typeface="MS PGothic" panose="020B0600070205080204" pitchFamily="34" charset="-128"/>
              </a:defRPr>
            </a:lvl1pPr>
            <a:lvl2pPr marL="742950" indent="-285750">
              <a:tabLst>
                <a:tab pos="7353300" algn="l"/>
              </a:tabLst>
              <a:defRPr b="1">
                <a:solidFill>
                  <a:schemeClr val="tx1"/>
                </a:solidFill>
                <a:latin typeface="Arial" panose="020B0604020202020204" pitchFamily="34" charset="0"/>
                <a:ea typeface="MS PGothic" panose="020B0600070205080204" pitchFamily="34" charset="-128"/>
              </a:defRPr>
            </a:lvl2pPr>
            <a:lvl3pPr marL="1143000" indent="-228600">
              <a:tabLst>
                <a:tab pos="7353300" algn="l"/>
              </a:tabLst>
              <a:defRPr b="1">
                <a:solidFill>
                  <a:schemeClr val="tx1"/>
                </a:solidFill>
                <a:latin typeface="Arial" panose="020B0604020202020204" pitchFamily="34" charset="0"/>
                <a:ea typeface="MS PGothic" panose="020B0600070205080204" pitchFamily="34" charset="-128"/>
              </a:defRPr>
            </a:lvl3pPr>
            <a:lvl4pPr marL="1600200" indent="-228600">
              <a:tabLst>
                <a:tab pos="7353300" algn="l"/>
              </a:tabLst>
              <a:defRPr b="1">
                <a:solidFill>
                  <a:schemeClr val="tx1"/>
                </a:solidFill>
                <a:latin typeface="Arial" panose="020B0604020202020204" pitchFamily="34" charset="0"/>
                <a:ea typeface="MS PGothic" panose="020B0600070205080204" pitchFamily="34" charset="-128"/>
              </a:defRPr>
            </a:lvl4pPr>
            <a:lvl5pPr marL="2057400" indent="-228600">
              <a:tabLst>
                <a:tab pos="7353300" algn="l"/>
              </a:tabLst>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tabLst>
                <a:tab pos="7353300" algn="l"/>
              </a:tabLst>
              <a:defRPr b="1">
                <a:solidFill>
                  <a:schemeClr val="tx1"/>
                </a:solidFill>
                <a:latin typeface="Arial" panose="020B0604020202020204" pitchFamily="34" charset="0"/>
                <a:ea typeface="MS PGothic" panose="020B0600070205080204" pitchFamily="34" charset="-128"/>
              </a:defRPr>
            </a:lvl9pPr>
          </a:lstStyle>
          <a:p>
            <a:pPr fontAlgn="base">
              <a:lnSpc>
                <a:spcPct val="150000"/>
              </a:lnSpc>
              <a:spcBef>
                <a:spcPct val="0"/>
              </a:spcBef>
              <a:spcAft>
                <a:spcPct val="0"/>
              </a:spcAft>
              <a:defRPr/>
            </a:pPr>
            <a:endParaRPr lang="fr-FR" altLang="en-US" sz="971" dirty="0">
              <a:solidFill>
                <a:srgbClr val="808080"/>
              </a:solidFill>
              <a:latin typeface="Calibri" panose="020F0502020204030204" pitchFamily="34" charset="0"/>
            </a:endParaRPr>
          </a:p>
          <a:p>
            <a:pPr fontAlgn="base">
              <a:lnSpc>
                <a:spcPct val="150000"/>
              </a:lnSpc>
              <a:spcBef>
                <a:spcPct val="0"/>
              </a:spcBef>
              <a:spcAft>
                <a:spcPct val="0"/>
              </a:spcAft>
              <a:defRPr/>
            </a:pPr>
            <a:endParaRPr lang="fr-FR" altLang="en-US" sz="971" dirty="0">
              <a:solidFill>
                <a:srgbClr val="808080"/>
              </a:solidFill>
              <a:latin typeface="Calibri" panose="020F0502020204030204" pitchFamily="34" charset="0"/>
            </a:endParaRPr>
          </a:p>
        </p:txBody>
      </p:sp>
      <p:sp>
        <p:nvSpPr>
          <p:cNvPr id="1029" name="Rectangle 42"/>
          <p:cNvSpPr>
            <a:spLocks noGrp="1" noChangeArrowheads="1"/>
          </p:cNvSpPr>
          <p:nvPr>
            <p:ph type="title"/>
          </p:nvPr>
        </p:nvSpPr>
        <p:spPr bwMode="auto">
          <a:xfrm>
            <a:off x="534591" y="302737"/>
            <a:ext cx="9622632" cy="46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Cliquez pour modifier le style du titre</a:t>
            </a:r>
          </a:p>
        </p:txBody>
      </p:sp>
      <p:pic>
        <p:nvPicPr>
          <p:cNvPr id="1030" name="Picture 13" descr="Logo-MutsocSolidaris"/>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r="68477"/>
          <a:stretch>
            <a:fillRect/>
          </a:stretch>
        </p:blipFill>
        <p:spPr bwMode="auto">
          <a:xfrm>
            <a:off x="0" y="48998"/>
            <a:ext cx="1536949" cy="51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61256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2590" b="1">
          <a:solidFill>
            <a:schemeClr val="tx2"/>
          </a:solidFill>
          <a:latin typeface="+mn-lt"/>
          <a:ea typeface="ＭＳ Ｐゴシック" panose="020B0600070205080204" pitchFamily="34" charset="-128"/>
          <a:cs typeface="MS PGothic" charset="0"/>
        </a:defRPr>
      </a:lvl1pPr>
      <a:lvl2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2pPr>
      <a:lvl3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3pPr>
      <a:lvl4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4pPr>
      <a:lvl5pPr algn="ctr" rtl="0" eaLnBrk="0" fontAlgn="base" hangingPunct="0">
        <a:spcBef>
          <a:spcPct val="0"/>
        </a:spcBef>
        <a:spcAft>
          <a:spcPct val="0"/>
        </a:spcAft>
        <a:defRPr sz="2590" b="1">
          <a:solidFill>
            <a:schemeClr val="tx2"/>
          </a:solidFill>
          <a:latin typeface="Calibri" pitchFamily="34" charset="0"/>
          <a:ea typeface="ＭＳ Ｐゴシック" panose="020B0600070205080204" pitchFamily="34" charset="-128"/>
          <a:cs typeface="MS PGothic" charset="0"/>
        </a:defRPr>
      </a:lvl5pPr>
      <a:lvl6pPr marL="493456" algn="ctr" rtl="0" fontAlgn="base">
        <a:spcBef>
          <a:spcPct val="0"/>
        </a:spcBef>
        <a:spcAft>
          <a:spcPct val="0"/>
        </a:spcAft>
        <a:defRPr sz="2590" b="1">
          <a:solidFill>
            <a:schemeClr val="tx2"/>
          </a:solidFill>
          <a:latin typeface="Calibri" pitchFamily="34" charset="0"/>
        </a:defRPr>
      </a:lvl6pPr>
      <a:lvl7pPr marL="986912" algn="ctr" rtl="0" fontAlgn="base">
        <a:spcBef>
          <a:spcPct val="0"/>
        </a:spcBef>
        <a:spcAft>
          <a:spcPct val="0"/>
        </a:spcAft>
        <a:defRPr sz="2590" b="1">
          <a:solidFill>
            <a:schemeClr val="tx2"/>
          </a:solidFill>
          <a:latin typeface="Calibri" pitchFamily="34" charset="0"/>
        </a:defRPr>
      </a:lvl7pPr>
      <a:lvl8pPr marL="1480368" algn="ctr" rtl="0" fontAlgn="base">
        <a:spcBef>
          <a:spcPct val="0"/>
        </a:spcBef>
        <a:spcAft>
          <a:spcPct val="0"/>
        </a:spcAft>
        <a:defRPr sz="2590" b="1">
          <a:solidFill>
            <a:schemeClr val="tx2"/>
          </a:solidFill>
          <a:latin typeface="Calibri" pitchFamily="34" charset="0"/>
        </a:defRPr>
      </a:lvl8pPr>
      <a:lvl9pPr marL="1973824" algn="ctr" rtl="0" fontAlgn="base">
        <a:spcBef>
          <a:spcPct val="0"/>
        </a:spcBef>
        <a:spcAft>
          <a:spcPct val="0"/>
        </a:spcAft>
        <a:defRPr sz="2590" b="1">
          <a:solidFill>
            <a:schemeClr val="tx2"/>
          </a:solidFill>
          <a:latin typeface="Calibri" pitchFamily="34" charset="0"/>
        </a:defRPr>
      </a:lvl9pPr>
    </p:titleStyle>
    <p:bodyStyle>
      <a:lvl1pPr marL="370092" indent="-370092" algn="l" rtl="0" eaLnBrk="0" fontAlgn="base" hangingPunct="0">
        <a:spcBef>
          <a:spcPct val="20000"/>
        </a:spcBef>
        <a:spcAft>
          <a:spcPct val="0"/>
        </a:spcAft>
        <a:buClr>
          <a:schemeClr val="accent1"/>
        </a:buClr>
        <a:buFont typeface="Wingdings" panose="05000000000000000000" pitchFamily="2" charset="2"/>
        <a:buChar char="§"/>
        <a:defRPr sz="2159" b="1">
          <a:solidFill>
            <a:schemeClr val="tx1"/>
          </a:solidFill>
          <a:latin typeface="+mn-lt"/>
          <a:ea typeface="ＭＳ Ｐゴシック" panose="020B0600070205080204" pitchFamily="34" charset="-128"/>
          <a:cs typeface="MS PGothic" charset="0"/>
        </a:defRPr>
      </a:lvl1pPr>
      <a:lvl2pPr marL="801866" indent="-308410" algn="l" rtl="0" eaLnBrk="0" fontAlgn="base" hangingPunct="0">
        <a:spcBef>
          <a:spcPct val="20000"/>
        </a:spcBef>
        <a:spcAft>
          <a:spcPct val="0"/>
        </a:spcAft>
        <a:buClr>
          <a:schemeClr val="accent1"/>
        </a:buClr>
        <a:buFont typeface="Wingdings" panose="05000000000000000000" pitchFamily="2" charset="2"/>
        <a:buChar char="§"/>
        <a:defRPr sz="2051">
          <a:solidFill>
            <a:schemeClr val="tx1"/>
          </a:solidFill>
          <a:latin typeface="+mn-lt"/>
          <a:ea typeface="ＭＳ Ｐゴシック" panose="020B0600070205080204" pitchFamily="34" charset="-128"/>
          <a:cs typeface="MS PGothic" charset="0"/>
        </a:defRPr>
      </a:lvl2pPr>
      <a:lvl3pPr marL="1233640" indent="-246728" algn="l" rtl="0" eaLnBrk="0" fontAlgn="base" hangingPunct="0">
        <a:spcBef>
          <a:spcPct val="20000"/>
        </a:spcBef>
        <a:spcAft>
          <a:spcPct val="0"/>
        </a:spcAft>
        <a:buClr>
          <a:schemeClr val="accent1"/>
        </a:buClr>
        <a:buFont typeface="Wingdings" panose="05000000000000000000" pitchFamily="2" charset="2"/>
        <a:buChar char="§"/>
        <a:defRPr sz="1835">
          <a:solidFill>
            <a:schemeClr val="tx1"/>
          </a:solidFill>
          <a:latin typeface="+mn-lt"/>
          <a:ea typeface="ＭＳ Ｐゴシック" panose="020B0600070205080204" pitchFamily="34" charset="-128"/>
          <a:cs typeface="MS PGothic" charset="0"/>
        </a:defRPr>
      </a:lvl3pPr>
      <a:lvl4pPr marL="1727096" indent="-246728" algn="l" rtl="0" eaLnBrk="0" fontAlgn="base" hangingPunct="0">
        <a:spcBef>
          <a:spcPct val="20000"/>
        </a:spcBef>
        <a:spcAft>
          <a:spcPct val="0"/>
        </a:spcAft>
        <a:buClr>
          <a:schemeClr val="accent1"/>
        </a:buClr>
        <a:buFont typeface="Wingdings" panose="05000000000000000000" pitchFamily="2" charset="2"/>
        <a:buChar char="§"/>
        <a:defRPr sz="1835">
          <a:solidFill>
            <a:schemeClr val="tx1"/>
          </a:solidFill>
          <a:latin typeface="+mn-lt"/>
          <a:ea typeface="ＭＳ Ｐゴシック" panose="020B0600070205080204" pitchFamily="34" charset="-128"/>
          <a:cs typeface="MS PGothic" charset="0"/>
        </a:defRPr>
      </a:lvl4pPr>
      <a:lvl5pPr marL="2220552" indent="-246728" algn="l" rtl="0" eaLnBrk="0" fontAlgn="base" hangingPunct="0">
        <a:spcBef>
          <a:spcPct val="20000"/>
        </a:spcBef>
        <a:spcAft>
          <a:spcPct val="0"/>
        </a:spcAft>
        <a:buClr>
          <a:schemeClr val="accent1"/>
        </a:buClr>
        <a:buFont typeface="Wingdings" panose="05000000000000000000" pitchFamily="2" charset="2"/>
        <a:buChar char="§"/>
        <a:defRPr sz="1835">
          <a:solidFill>
            <a:schemeClr val="tx1"/>
          </a:solidFill>
          <a:latin typeface="+mn-lt"/>
          <a:ea typeface="ＭＳ Ｐゴシック" panose="020B0600070205080204" pitchFamily="34" charset="-128"/>
          <a:cs typeface="MS PGothic" charset="0"/>
        </a:defRPr>
      </a:lvl5pPr>
      <a:lvl6pPr marL="2714008"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6pPr>
      <a:lvl7pPr marL="3207464"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7pPr>
      <a:lvl8pPr marL="3700920"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8pPr>
      <a:lvl9pPr marL="4194376" indent="-246728" algn="l" rtl="0" fontAlgn="base">
        <a:spcBef>
          <a:spcPct val="20000"/>
        </a:spcBef>
        <a:spcAft>
          <a:spcPct val="0"/>
        </a:spcAft>
        <a:buClr>
          <a:schemeClr val="accent1"/>
        </a:buClr>
        <a:buFont typeface="Wingdings" pitchFamily="2" charset="2"/>
        <a:buChar char="§"/>
        <a:defRPr sz="1835">
          <a:solidFill>
            <a:schemeClr val="tx1"/>
          </a:solidFill>
          <a:latin typeface="+mn-lt"/>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534591" y="302737"/>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BE" altLang="en-US"/>
              <a:t>Click to edit Master title style</a:t>
            </a:r>
            <a:endParaRPr lang="en-US" altLang="en-US"/>
          </a:p>
        </p:txBody>
      </p:sp>
      <p:sp>
        <p:nvSpPr>
          <p:cNvPr id="2051" name="Text Placeholder 2"/>
          <p:cNvSpPr>
            <a:spLocks noGrp="1"/>
          </p:cNvSpPr>
          <p:nvPr>
            <p:ph type="body" idx="1"/>
          </p:nvPr>
        </p:nvSpPr>
        <p:spPr bwMode="auto">
          <a:xfrm>
            <a:off x="534591" y="1763925"/>
            <a:ext cx="9622632"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BE" altLang="en-US"/>
              <a:t>Click to edit Master text styles</a:t>
            </a:r>
          </a:p>
          <a:p>
            <a:pPr lvl="1"/>
            <a:r>
              <a:rPr lang="nl-BE" altLang="en-US"/>
              <a:t>Second level</a:t>
            </a:r>
          </a:p>
          <a:p>
            <a:pPr lvl="2"/>
            <a:r>
              <a:rPr lang="nl-BE" altLang="en-US"/>
              <a:t>Third level</a:t>
            </a:r>
          </a:p>
          <a:p>
            <a:pPr lvl="3"/>
            <a:r>
              <a:rPr lang="nl-BE" altLang="en-US"/>
              <a:t>Fourth level</a:t>
            </a:r>
          </a:p>
          <a:p>
            <a:pPr lvl="4"/>
            <a:r>
              <a:rPr lang="nl-BE" altLang="en-US"/>
              <a:t>Fifth level</a:t>
            </a:r>
            <a:endParaRPr lang="en-US" altLang="en-US"/>
          </a:p>
        </p:txBody>
      </p:sp>
      <p:sp>
        <p:nvSpPr>
          <p:cNvPr id="4" name="Date Placeholder 3"/>
          <p:cNvSpPr>
            <a:spLocks noGrp="1"/>
          </p:cNvSpPr>
          <p:nvPr>
            <p:ph type="dt" sz="half" idx="2"/>
          </p:nvPr>
        </p:nvSpPr>
        <p:spPr>
          <a:xfrm>
            <a:off x="534591" y="7006699"/>
            <a:ext cx="2494756" cy="402483"/>
          </a:xfrm>
          <a:prstGeom prst="rect">
            <a:avLst/>
          </a:prstGeom>
        </p:spPr>
        <p:txBody>
          <a:bodyPr vert="horz" lIns="91440" tIns="45720" rIns="91440" bIns="45720" rtlCol="0" anchor="ctr"/>
          <a:lstStyle>
            <a:lvl1pPr algn="l" defTabSz="534561" eaLnBrk="1" fontAlgn="auto" hangingPunct="1">
              <a:spcBef>
                <a:spcPts val="0"/>
              </a:spcBef>
              <a:spcAft>
                <a:spcPts val="0"/>
              </a:spcAft>
              <a:defRPr sz="1403" b="0">
                <a:solidFill>
                  <a:prstClr val="black">
                    <a:tint val="75000"/>
                  </a:prstClr>
                </a:solidFill>
                <a:latin typeface="Calibri"/>
                <a:ea typeface="+mn-ea"/>
              </a:defRPr>
            </a:lvl1pPr>
          </a:lstStyle>
          <a:p>
            <a:pPr>
              <a:defRPr/>
            </a:pPr>
            <a:fld id="{91793ED0-75B8-4641-880B-0A2712B3259A}" type="datetimeFigureOut">
              <a:rPr lang="en-US"/>
              <a:pPr>
                <a:defRPr/>
              </a:pPr>
              <a:t>2/25/2019</a:t>
            </a:fld>
            <a:endParaRPr lang="en-US" dirty="0"/>
          </a:p>
        </p:txBody>
      </p:sp>
      <p:sp>
        <p:nvSpPr>
          <p:cNvPr id="5" name="Footer Placeholder 4"/>
          <p:cNvSpPr>
            <a:spLocks noGrp="1"/>
          </p:cNvSpPr>
          <p:nvPr>
            <p:ph type="ftr" sz="quarter" idx="3"/>
          </p:nvPr>
        </p:nvSpPr>
        <p:spPr>
          <a:xfrm>
            <a:off x="3653036" y="7006699"/>
            <a:ext cx="3385741" cy="402483"/>
          </a:xfrm>
          <a:prstGeom prst="rect">
            <a:avLst/>
          </a:prstGeom>
        </p:spPr>
        <p:txBody>
          <a:bodyPr vert="horz" lIns="91440" tIns="45720" rIns="91440" bIns="45720" rtlCol="0" anchor="ctr"/>
          <a:lstStyle>
            <a:lvl1pPr algn="ctr" defTabSz="534561" eaLnBrk="1" fontAlgn="auto" hangingPunct="1">
              <a:spcBef>
                <a:spcPts val="0"/>
              </a:spcBef>
              <a:spcAft>
                <a:spcPts val="0"/>
              </a:spcAft>
              <a:defRPr sz="1403" b="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7662466" y="7006699"/>
            <a:ext cx="2494756" cy="402483"/>
          </a:xfrm>
          <a:prstGeom prst="rect">
            <a:avLst/>
          </a:prstGeom>
        </p:spPr>
        <p:txBody>
          <a:bodyPr vert="horz" lIns="91440" tIns="45720" rIns="91440" bIns="45720" rtlCol="0" anchor="ctr"/>
          <a:lstStyle>
            <a:lvl1pPr algn="r" defTabSz="534561" eaLnBrk="1" fontAlgn="auto" hangingPunct="1">
              <a:spcBef>
                <a:spcPts val="0"/>
              </a:spcBef>
              <a:spcAft>
                <a:spcPts val="0"/>
              </a:spcAft>
              <a:defRPr sz="1403" b="0">
                <a:solidFill>
                  <a:prstClr val="black">
                    <a:tint val="75000"/>
                  </a:prstClr>
                </a:solidFill>
                <a:latin typeface="Calibri"/>
                <a:ea typeface="+mn-ea"/>
              </a:defRPr>
            </a:lvl1pPr>
          </a:lstStyle>
          <a:p>
            <a:pPr>
              <a:defRPr/>
            </a:pPr>
            <a:fld id="{3841E2D0-B079-4482-B57F-9EF176235584}" type="slidenum">
              <a:rPr lang="en-US"/>
              <a:pPr>
                <a:defRPr/>
              </a:pPr>
              <a:t>‹N°›</a:t>
            </a:fld>
            <a:endParaRPr lang="en-US" dirty="0"/>
          </a:p>
        </p:txBody>
      </p:sp>
    </p:spTree>
    <p:extLst>
      <p:ext uri="{BB962C8B-B14F-4D97-AF65-F5344CB8AC3E}">
        <p14:creationId xmlns:p14="http://schemas.microsoft.com/office/powerpoint/2010/main" val="358452119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defTabSz="532864" rtl="0" eaLnBrk="0" fontAlgn="base" hangingPunct="0">
        <a:spcBef>
          <a:spcPct val="0"/>
        </a:spcBef>
        <a:spcAft>
          <a:spcPct val="0"/>
        </a:spcAft>
        <a:defRPr sz="5073" kern="1200">
          <a:solidFill>
            <a:schemeClr val="tx1"/>
          </a:solidFill>
          <a:latin typeface="+mj-lt"/>
          <a:ea typeface="+mj-ea"/>
          <a:cs typeface="+mj-cs"/>
        </a:defRPr>
      </a:lvl1pPr>
      <a:lvl2pPr algn="ctr" defTabSz="532864" rtl="0" eaLnBrk="0" fontAlgn="base" hangingPunct="0">
        <a:spcBef>
          <a:spcPct val="0"/>
        </a:spcBef>
        <a:spcAft>
          <a:spcPct val="0"/>
        </a:spcAft>
        <a:defRPr sz="5073">
          <a:solidFill>
            <a:schemeClr val="tx1"/>
          </a:solidFill>
          <a:latin typeface="Calibri" panose="020F0502020204030204" pitchFamily="34" charset="0"/>
        </a:defRPr>
      </a:lvl2pPr>
      <a:lvl3pPr algn="ctr" defTabSz="532864" rtl="0" eaLnBrk="0" fontAlgn="base" hangingPunct="0">
        <a:spcBef>
          <a:spcPct val="0"/>
        </a:spcBef>
        <a:spcAft>
          <a:spcPct val="0"/>
        </a:spcAft>
        <a:defRPr sz="5073">
          <a:solidFill>
            <a:schemeClr val="tx1"/>
          </a:solidFill>
          <a:latin typeface="Calibri" panose="020F0502020204030204" pitchFamily="34" charset="0"/>
        </a:defRPr>
      </a:lvl3pPr>
      <a:lvl4pPr algn="ctr" defTabSz="532864" rtl="0" eaLnBrk="0" fontAlgn="base" hangingPunct="0">
        <a:spcBef>
          <a:spcPct val="0"/>
        </a:spcBef>
        <a:spcAft>
          <a:spcPct val="0"/>
        </a:spcAft>
        <a:defRPr sz="5073">
          <a:solidFill>
            <a:schemeClr val="tx1"/>
          </a:solidFill>
          <a:latin typeface="Calibri" panose="020F0502020204030204" pitchFamily="34" charset="0"/>
        </a:defRPr>
      </a:lvl4pPr>
      <a:lvl5pPr algn="ctr" defTabSz="532864" rtl="0" eaLnBrk="0" fontAlgn="base" hangingPunct="0">
        <a:spcBef>
          <a:spcPct val="0"/>
        </a:spcBef>
        <a:spcAft>
          <a:spcPct val="0"/>
        </a:spcAft>
        <a:defRPr sz="5073">
          <a:solidFill>
            <a:schemeClr val="tx1"/>
          </a:solidFill>
          <a:latin typeface="Calibri" panose="020F0502020204030204" pitchFamily="34" charset="0"/>
        </a:defRPr>
      </a:lvl5pPr>
      <a:lvl6pPr marL="493456" algn="ctr" defTabSz="532864" rtl="0" fontAlgn="base">
        <a:spcBef>
          <a:spcPct val="0"/>
        </a:spcBef>
        <a:spcAft>
          <a:spcPct val="0"/>
        </a:spcAft>
        <a:defRPr sz="5073">
          <a:solidFill>
            <a:schemeClr val="tx1"/>
          </a:solidFill>
          <a:latin typeface="Calibri" panose="020F0502020204030204" pitchFamily="34" charset="0"/>
        </a:defRPr>
      </a:lvl6pPr>
      <a:lvl7pPr marL="986912" algn="ctr" defTabSz="532864" rtl="0" fontAlgn="base">
        <a:spcBef>
          <a:spcPct val="0"/>
        </a:spcBef>
        <a:spcAft>
          <a:spcPct val="0"/>
        </a:spcAft>
        <a:defRPr sz="5073">
          <a:solidFill>
            <a:schemeClr val="tx1"/>
          </a:solidFill>
          <a:latin typeface="Calibri" panose="020F0502020204030204" pitchFamily="34" charset="0"/>
        </a:defRPr>
      </a:lvl7pPr>
      <a:lvl8pPr marL="1480368" algn="ctr" defTabSz="532864" rtl="0" fontAlgn="base">
        <a:spcBef>
          <a:spcPct val="0"/>
        </a:spcBef>
        <a:spcAft>
          <a:spcPct val="0"/>
        </a:spcAft>
        <a:defRPr sz="5073">
          <a:solidFill>
            <a:schemeClr val="tx1"/>
          </a:solidFill>
          <a:latin typeface="Calibri" panose="020F0502020204030204" pitchFamily="34" charset="0"/>
        </a:defRPr>
      </a:lvl8pPr>
      <a:lvl9pPr marL="1973824" algn="ctr" defTabSz="532864" rtl="0" fontAlgn="base">
        <a:spcBef>
          <a:spcPct val="0"/>
        </a:spcBef>
        <a:spcAft>
          <a:spcPct val="0"/>
        </a:spcAft>
        <a:defRPr sz="5073">
          <a:solidFill>
            <a:schemeClr val="tx1"/>
          </a:solidFill>
          <a:latin typeface="Calibri" panose="020F0502020204030204" pitchFamily="34" charset="0"/>
        </a:defRPr>
      </a:lvl9pPr>
    </p:titleStyle>
    <p:bodyStyle>
      <a:lvl1pPr marL="399220" indent="-399220" algn="l" defTabSz="532864" rtl="0" eaLnBrk="0" fontAlgn="base" hangingPunct="0">
        <a:spcBef>
          <a:spcPct val="20000"/>
        </a:spcBef>
        <a:spcAft>
          <a:spcPct val="0"/>
        </a:spcAft>
        <a:buFont typeface="Arial" panose="020B0604020202020204" pitchFamily="34" charset="0"/>
        <a:buChar char="•"/>
        <a:defRPr sz="3670" kern="1200">
          <a:solidFill>
            <a:schemeClr val="tx1"/>
          </a:solidFill>
          <a:latin typeface="+mn-lt"/>
          <a:ea typeface="+mn-ea"/>
          <a:cs typeface="+mn-cs"/>
        </a:defRPr>
      </a:lvl1pPr>
      <a:lvl2pPr marL="866975" indent="-332397" algn="l" defTabSz="532864" rtl="0" eaLnBrk="0" fontAlgn="base" hangingPunct="0">
        <a:spcBef>
          <a:spcPct val="20000"/>
        </a:spcBef>
        <a:spcAft>
          <a:spcPct val="0"/>
        </a:spcAft>
        <a:buFont typeface="Arial" panose="020B0604020202020204" pitchFamily="34" charset="0"/>
        <a:buChar char="–"/>
        <a:defRPr sz="3238" kern="1200">
          <a:solidFill>
            <a:schemeClr val="tx1"/>
          </a:solidFill>
          <a:latin typeface="+mn-lt"/>
          <a:ea typeface="+mn-ea"/>
          <a:cs typeface="+mn-cs"/>
        </a:defRPr>
      </a:lvl2pPr>
      <a:lvl3pPr marL="1334730" indent="-265576" algn="l" defTabSz="532864" rtl="0" eaLnBrk="0" fontAlgn="base" hangingPunct="0">
        <a:spcBef>
          <a:spcPct val="20000"/>
        </a:spcBef>
        <a:spcAft>
          <a:spcPct val="0"/>
        </a:spcAft>
        <a:buFont typeface="Arial" panose="020B0604020202020204" pitchFamily="34" charset="0"/>
        <a:buChar char="•"/>
        <a:defRPr sz="2806" kern="1200">
          <a:solidFill>
            <a:schemeClr val="tx1"/>
          </a:solidFill>
          <a:latin typeface="+mn-lt"/>
          <a:ea typeface="+mn-ea"/>
          <a:cs typeface="+mn-cs"/>
        </a:defRPr>
      </a:lvl3pPr>
      <a:lvl4pPr marL="1869308" indent="-265576" algn="l" defTabSz="532864" rtl="0" eaLnBrk="0" fontAlgn="base" hangingPunct="0">
        <a:spcBef>
          <a:spcPct val="20000"/>
        </a:spcBef>
        <a:spcAft>
          <a:spcPct val="0"/>
        </a:spcAft>
        <a:buFont typeface="Arial" panose="020B0604020202020204" pitchFamily="34" charset="0"/>
        <a:buChar char="–"/>
        <a:defRPr sz="2267" kern="1200">
          <a:solidFill>
            <a:schemeClr val="tx1"/>
          </a:solidFill>
          <a:latin typeface="+mn-lt"/>
          <a:ea typeface="+mn-ea"/>
          <a:cs typeface="+mn-cs"/>
        </a:defRPr>
      </a:lvl4pPr>
      <a:lvl5pPr marL="2403885" indent="-265576" algn="l" defTabSz="532864" rtl="0" eaLnBrk="0" fontAlgn="base" hangingPunct="0">
        <a:spcBef>
          <a:spcPct val="20000"/>
        </a:spcBef>
        <a:spcAft>
          <a:spcPct val="0"/>
        </a:spcAft>
        <a:buFont typeface="Arial" panose="020B0604020202020204" pitchFamily="34" charset="0"/>
        <a:buChar char="»"/>
        <a:defRPr sz="2267" kern="1200">
          <a:solidFill>
            <a:schemeClr val="tx1"/>
          </a:solidFill>
          <a:latin typeface="+mn-lt"/>
          <a:ea typeface="+mn-ea"/>
          <a:cs typeface="+mn-cs"/>
        </a:defRPr>
      </a:lvl5pPr>
      <a:lvl6pPr marL="2940084" indent="-267280" algn="l" defTabSz="534561" rtl="0" eaLnBrk="1" latinLnBrk="0" hangingPunct="1">
        <a:spcBef>
          <a:spcPct val="20000"/>
        </a:spcBef>
        <a:buFont typeface="Arial"/>
        <a:buChar char="•"/>
        <a:defRPr sz="2339" kern="1200">
          <a:solidFill>
            <a:schemeClr val="tx1"/>
          </a:solidFill>
          <a:latin typeface="+mn-lt"/>
          <a:ea typeface="+mn-ea"/>
          <a:cs typeface="+mn-cs"/>
        </a:defRPr>
      </a:lvl6pPr>
      <a:lvl7pPr marL="3474646" indent="-267280" algn="l" defTabSz="534561" rtl="0" eaLnBrk="1" latinLnBrk="0" hangingPunct="1">
        <a:spcBef>
          <a:spcPct val="20000"/>
        </a:spcBef>
        <a:buFont typeface="Arial"/>
        <a:buChar char="•"/>
        <a:defRPr sz="2339" kern="1200">
          <a:solidFill>
            <a:schemeClr val="tx1"/>
          </a:solidFill>
          <a:latin typeface="+mn-lt"/>
          <a:ea typeface="+mn-ea"/>
          <a:cs typeface="+mn-cs"/>
        </a:defRPr>
      </a:lvl7pPr>
      <a:lvl8pPr marL="4009207" indent="-267280" algn="l" defTabSz="534561" rtl="0" eaLnBrk="1" latinLnBrk="0" hangingPunct="1">
        <a:spcBef>
          <a:spcPct val="20000"/>
        </a:spcBef>
        <a:buFont typeface="Arial"/>
        <a:buChar char="•"/>
        <a:defRPr sz="2339" kern="1200">
          <a:solidFill>
            <a:schemeClr val="tx1"/>
          </a:solidFill>
          <a:latin typeface="+mn-lt"/>
          <a:ea typeface="+mn-ea"/>
          <a:cs typeface="+mn-cs"/>
        </a:defRPr>
      </a:lvl8pPr>
      <a:lvl9pPr marL="4543767" indent="-267280" algn="l" defTabSz="534561" rtl="0" eaLnBrk="1" latinLnBrk="0" hangingPunct="1">
        <a:spcBef>
          <a:spcPct val="20000"/>
        </a:spcBef>
        <a:buFont typeface="Arial"/>
        <a:buChar char="•"/>
        <a:defRPr sz="2339" kern="1200">
          <a:solidFill>
            <a:schemeClr val="tx1"/>
          </a:solidFill>
          <a:latin typeface="+mn-lt"/>
          <a:ea typeface="+mn-ea"/>
          <a:cs typeface="+mn-cs"/>
        </a:defRPr>
      </a:lvl9pPr>
    </p:bodyStyle>
    <p:otherStyle>
      <a:defPPr>
        <a:defRPr lang="en-US"/>
      </a:defPPr>
      <a:lvl1pPr marL="0" algn="l" defTabSz="534561" rtl="0" eaLnBrk="1" latinLnBrk="0" hangingPunct="1">
        <a:defRPr sz="2105" kern="1200">
          <a:solidFill>
            <a:schemeClr val="tx1"/>
          </a:solidFill>
          <a:latin typeface="+mn-lt"/>
          <a:ea typeface="+mn-ea"/>
          <a:cs typeface="+mn-cs"/>
        </a:defRPr>
      </a:lvl1pPr>
      <a:lvl2pPr marL="534561" algn="l" defTabSz="534561" rtl="0" eaLnBrk="1" latinLnBrk="0" hangingPunct="1">
        <a:defRPr sz="2105" kern="1200">
          <a:solidFill>
            <a:schemeClr val="tx1"/>
          </a:solidFill>
          <a:latin typeface="+mn-lt"/>
          <a:ea typeface="+mn-ea"/>
          <a:cs typeface="+mn-cs"/>
        </a:defRPr>
      </a:lvl2pPr>
      <a:lvl3pPr marL="1069122" algn="l" defTabSz="534561" rtl="0" eaLnBrk="1" latinLnBrk="0" hangingPunct="1">
        <a:defRPr sz="2105" kern="1200">
          <a:solidFill>
            <a:schemeClr val="tx1"/>
          </a:solidFill>
          <a:latin typeface="+mn-lt"/>
          <a:ea typeface="+mn-ea"/>
          <a:cs typeface="+mn-cs"/>
        </a:defRPr>
      </a:lvl3pPr>
      <a:lvl4pPr marL="1603682" algn="l" defTabSz="534561" rtl="0" eaLnBrk="1" latinLnBrk="0" hangingPunct="1">
        <a:defRPr sz="2105" kern="1200">
          <a:solidFill>
            <a:schemeClr val="tx1"/>
          </a:solidFill>
          <a:latin typeface="+mn-lt"/>
          <a:ea typeface="+mn-ea"/>
          <a:cs typeface="+mn-cs"/>
        </a:defRPr>
      </a:lvl4pPr>
      <a:lvl5pPr marL="2138243" algn="l" defTabSz="534561" rtl="0" eaLnBrk="1" latinLnBrk="0" hangingPunct="1">
        <a:defRPr sz="2105" kern="1200">
          <a:solidFill>
            <a:schemeClr val="tx1"/>
          </a:solidFill>
          <a:latin typeface="+mn-lt"/>
          <a:ea typeface="+mn-ea"/>
          <a:cs typeface="+mn-cs"/>
        </a:defRPr>
      </a:lvl5pPr>
      <a:lvl6pPr marL="2672804" algn="l" defTabSz="534561" rtl="0" eaLnBrk="1" latinLnBrk="0" hangingPunct="1">
        <a:defRPr sz="2105" kern="1200">
          <a:solidFill>
            <a:schemeClr val="tx1"/>
          </a:solidFill>
          <a:latin typeface="+mn-lt"/>
          <a:ea typeface="+mn-ea"/>
          <a:cs typeface="+mn-cs"/>
        </a:defRPr>
      </a:lvl6pPr>
      <a:lvl7pPr marL="3207366" algn="l" defTabSz="534561" rtl="0" eaLnBrk="1" latinLnBrk="0" hangingPunct="1">
        <a:defRPr sz="2105" kern="1200">
          <a:solidFill>
            <a:schemeClr val="tx1"/>
          </a:solidFill>
          <a:latin typeface="+mn-lt"/>
          <a:ea typeface="+mn-ea"/>
          <a:cs typeface="+mn-cs"/>
        </a:defRPr>
      </a:lvl7pPr>
      <a:lvl8pPr marL="3741926" algn="l" defTabSz="534561" rtl="0" eaLnBrk="1" latinLnBrk="0" hangingPunct="1">
        <a:defRPr sz="2105" kern="1200">
          <a:solidFill>
            <a:schemeClr val="tx1"/>
          </a:solidFill>
          <a:latin typeface="+mn-lt"/>
          <a:ea typeface="+mn-ea"/>
          <a:cs typeface="+mn-cs"/>
        </a:defRPr>
      </a:lvl8pPr>
      <a:lvl9pPr marL="4276487" algn="l" defTabSz="534561" rtl="0" eaLnBrk="1" latinLnBrk="0" hangingPunct="1">
        <a:defRPr sz="210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Espace réservé du titre 1"/>
          <p:cNvSpPr>
            <a:spLocks noGrp="1"/>
          </p:cNvSpPr>
          <p:nvPr>
            <p:ph type="title"/>
          </p:nvPr>
        </p:nvSpPr>
        <p:spPr bwMode="auto">
          <a:xfrm>
            <a:off x="534591" y="503978"/>
            <a:ext cx="9622632" cy="125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BE" altLang="fr-FR"/>
              <a:t>Cliquez et modifiez le titre</a:t>
            </a:r>
            <a:endParaRPr lang="fr-FR" altLang="fr-FR"/>
          </a:p>
        </p:txBody>
      </p:sp>
      <p:sp>
        <p:nvSpPr>
          <p:cNvPr id="3075" name="Espace réservé du texte 2"/>
          <p:cNvSpPr>
            <a:spLocks noGrp="1"/>
          </p:cNvSpPr>
          <p:nvPr>
            <p:ph type="body" idx="1"/>
          </p:nvPr>
        </p:nvSpPr>
        <p:spPr bwMode="auto">
          <a:xfrm>
            <a:off x="1093170" y="1763925"/>
            <a:ext cx="8757349" cy="498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BE" altLang="fr-FR"/>
              <a:t>Cliquez pour modifier les styles du texte du masque</a:t>
            </a:r>
          </a:p>
          <a:p>
            <a:pPr lvl="1"/>
            <a:r>
              <a:rPr lang="nl-BE" altLang="fr-FR"/>
              <a:t>Deuxième niveau</a:t>
            </a:r>
          </a:p>
          <a:p>
            <a:pPr lvl="2"/>
            <a:r>
              <a:rPr lang="nl-BE" altLang="fr-FR"/>
              <a:t>Troisième niveau</a:t>
            </a:r>
          </a:p>
          <a:p>
            <a:pPr lvl="3"/>
            <a:r>
              <a:rPr lang="nl-BE" altLang="fr-FR"/>
              <a:t>Quatrième niveau</a:t>
            </a:r>
          </a:p>
          <a:p>
            <a:pPr lvl="4"/>
            <a:r>
              <a:rPr lang="nl-BE" altLang="fr-FR"/>
              <a:t>Cinquième niveau</a:t>
            </a:r>
            <a:endParaRPr lang="fr-FR" altLang="fr-FR"/>
          </a:p>
        </p:txBody>
      </p:sp>
      <p:sp>
        <p:nvSpPr>
          <p:cNvPr id="4" name="Espace réservé de la date 3"/>
          <p:cNvSpPr>
            <a:spLocks noGrp="1"/>
          </p:cNvSpPr>
          <p:nvPr>
            <p:ph type="dt" sz="half" idx="2"/>
          </p:nvPr>
        </p:nvSpPr>
        <p:spPr>
          <a:xfrm>
            <a:off x="534591" y="7006699"/>
            <a:ext cx="2494756" cy="402483"/>
          </a:xfrm>
          <a:prstGeom prst="rect">
            <a:avLst/>
          </a:prstGeom>
        </p:spPr>
        <p:txBody>
          <a:bodyPr vert="horz" wrap="square" lIns="91440" tIns="45720" rIns="91440" bIns="45720" numCol="1" anchor="ctr" anchorCtr="0" compatLnSpc="1">
            <a:prstTxWarp prst="textNoShape">
              <a:avLst/>
            </a:prstTxWarp>
          </a:bodyPr>
          <a:lstStyle>
            <a:lvl1pPr defTabSz="534561" eaLnBrk="1" hangingPunct="1">
              <a:defRPr sz="1052" b="0">
                <a:solidFill>
                  <a:srgbClr val="898989"/>
                </a:solidFill>
                <a:latin typeface="Calibri" pitchFamily="34" charset="0"/>
              </a:defRPr>
            </a:lvl1pPr>
          </a:lstStyle>
          <a:p>
            <a:pPr fontAlgn="base">
              <a:spcBef>
                <a:spcPct val="0"/>
              </a:spcBef>
              <a:spcAft>
                <a:spcPct val="0"/>
              </a:spcAft>
              <a:defRPr/>
            </a:pPr>
            <a:fld id="{80415E9C-5E61-4223-9EAA-DC4C6FE83FC7}" type="datetime1">
              <a:rPr lang="fr-FR" altLang="fr-FR">
                <a:ea typeface="ＭＳ Ｐゴシック" panose="020B0600070205080204" pitchFamily="34" charset="-128"/>
              </a:rPr>
              <a:pPr fontAlgn="base">
                <a:spcBef>
                  <a:spcPct val="0"/>
                </a:spcBef>
                <a:spcAft>
                  <a:spcPct val="0"/>
                </a:spcAft>
                <a:defRPr/>
              </a:pPr>
              <a:t>25/02/2019</a:t>
            </a:fld>
            <a:endParaRPr lang="fr-FR" altLang="fr-FR">
              <a:ea typeface="ＭＳ Ｐゴシック" panose="020B0600070205080204" pitchFamily="34" charset="-128"/>
            </a:endParaRPr>
          </a:p>
        </p:txBody>
      </p:sp>
      <p:sp>
        <p:nvSpPr>
          <p:cNvPr id="5" name="Espace réservé du pied de page 4"/>
          <p:cNvSpPr>
            <a:spLocks noGrp="1"/>
          </p:cNvSpPr>
          <p:nvPr>
            <p:ph type="ftr" sz="quarter" idx="3"/>
          </p:nvPr>
        </p:nvSpPr>
        <p:spPr>
          <a:xfrm>
            <a:off x="3653036" y="7006699"/>
            <a:ext cx="3385741" cy="402483"/>
          </a:xfrm>
          <a:prstGeom prst="rect">
            <a:avLst/>
          </a:prstGeom>
        </p:spPr>
        <p:txBody>
          <a:bodyPr vert="horz" wrap="square" lIns="91440" tIns="45720" rIns="91440" bIns="45720" numCol="1" anchor="ctr" anchorCtr="0" compatLnSpc="1">
            <a:prstTxWarp prst="textNoShape">
              <a:avLst/>
            </a:prstTxWarp>
          </a:bodyPr>
          <a:lstStyle>
            <a:lvl1pPr algn="ctr" defTabSz="534561" eaLnBrk="1" hangingPunct="1">
              <a:defRPr sz="1052" b="0">
                <a:solidFill>
                  <a:srgbClr val="898989"/>
                </a:solidFill>
                <a:latin typeface="Calibri" pitchFamily="34" charset="0"/>
                <a:ea typeface="ＭＳ Ｐゴシック" charset="-128"/>
                <a:cs typeface="+mn-cs"/>
              </a:defRPr>
            </a:lvl1pPr>
          </a:lstStyle>
          <a:p>
            <a:pPr fontAlgn="base">
              <a:spcBef>
                <a:spcPct val="0"/>
              </a:spcBef>
              <a:spcAft>
                <a:spcPct val="0"/>
              </a:spcAft>
              <a:defRPr/>
            </a:pPr>
            <a:endParaRPr lang="en-GB"/>
          </a:p>
        </p:txBody>
      </p:sp>
      <p:sp>
        <p:nvSpPr>
          <p:cNvPr id="6" name="Espace réservé du numéro de diapositive 5"/>
          <p:cNvSpPr>
            <a:spLocks noGrp="1"/>
          </p:cNvSpPr>
          <p:nvPr>
            <p:ph type="sldNum" sz="quarter" idx="4"/>
          </p:nvPr>
        </p:nvSpPr>
        <p:spPr>
          <a:xfrm>
            <a:off x="7662466" y="7006699"/>
            <a:ext cx="2494756" cy="402483"/>
          </a:xfrm>
          <a:prstGeom prst="rect">
            <a:avLst/>
          </a:prstGeom>
        </p:spPr>
        <p:txBody>
          <a:bodyPr vert="horz" wrap="square" lIns="91440" tIns="45720" rIns="91440" bIns="45720" numCol="1" anchor="ctr" anchorCtr="0" compatLnSpc="1">
            <a:prstTxWarp prst="textNoShape">
              <a:avLst/>
            </a:prstTxWarp>
          </a:bodyPr>
          <a:lstStyle>
            <a:lvl1pPr algn="r" defTabSz="534561" eaLnBrk="1" hangingPunct="1">
              <a:defRPr sz="1052" b="0">
                <a:solidFill>
                  <a:srgbClr val="898989"/>
                </a:solidFill>
                <a:latin typeface="Calibri" panose="020F0502020204030204" pitchFamily="34" charset="0"/>
              </a:defRPr>
            </a:lvl1pPr>
          </a:lstStyle>
          <a:p>
            <a:pPr fontAlgn="base">
              <a:spcBef>
                <a:spcPct val="0"/>
              </a:spcBef>
              <a:spcAft>
                <a:spcPct val="0"/>
              </a:spcAft>
              <a:defRPr/>
            </a:pPr>
            <a:fld id="{1D497B6B-33CC-40DF-AFC8-8CE1CE1472DC}" type="slidenum">
              <a:rPr lang="fr-FR" altLang="fr-FR">
                <a:ea typeface="ＭＳ Ｐゴシック" panose="020B0600070205080204" pitchFamily="34" charset="-128"/>
              </a:rPr>
              <a:pPr fontAlgn="base">
                <a:spcBef>
                  <a:spcPct val="0"/>
                </a:spcBef>
                <a:spcAft>
                  <a:spcPct val="0"/>
                </a:spcAft>
                <a:defRPr/>
              </a:pPr>
              <a:t>‹N°›</a:t>
            </a:fld>
            <a:endParaRPr lang="fr-FR" altLang="fr-FR">
              <a:ea typeface="ＭＳ Ｐゴシック" panose="020B0600070205080204" pitchFamily="34" charset="-128"/>
            </a:endParaRPr>
          </a:p>
        </p:txBody>
      </p:sp>
    </p:spTree>
    <p:extLst>
      <p:ext uri="{BB962C8B-B14F-4D97-AF65-F5344CB8AC3E}">
        <p14:creationId xmlns:p14="http://schemas.microsoft.com/office/powerpoint/2010/main" val="245311510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399220" rtl="0" eaLnBrk="0" fontAlgn="base" hangingPunct="0">
        <a:lnSpc>
          <a:spcPct val="85000"/>
        </a:lnSpc>
        <a:spcBef>
          <a:spcPct val="0"/>
        </a:spcBef>
        <a:spcAft>
          <a:spcPct val="0"/>
        </a:spcAft>
        <a:defRPr sz="3778" b="1" kern="1200">
          <a:solidFill>
            <a:schemeClr val="tx2"/>
          </a:solidFill>
          <a:latin typeface="+mj-lt"/>
          <a:ea typeface="ＭＳ Ｐゴシック" charset="-128"/>
          <a:cs typeface="ＭＳ Ｐゴシック" charset="-128"/>
        </a:defRPr>
      </a:lvl1pPr>
      <a:lvl2pPr algn="ctr" defTabSz="399220" rtl="0" eaLnBrk="0" fontAlgn="base" hangingPunct="0">
        <a:lnSpc>
          <a:spcPct val="85000"/>
        </a:lnSpc>
        <a:spcBef>
          <a:spcPct val="0"/>
        </a:spcBef>
        <a:spcAft>
          <a:spcPct val="0"/>
        </a:spcAft>
        <a:defRPr sz="3778" b="1">
          <a:solidFill>
            <a:schemeClr val="tx2"/>
          </a:solidFill>
          <a:latin typeface="Calibri" charset="0"/>
          <a:ea typeface="ＭＳ Ｐゴシック" charset="-128"/>
          <a:cs typeface="ＭＳ Ｐゴシック" charset="-128"/>
        </a:defRPr>
      </a:lvl2pPr>
      <a:lvl3pPr algn="ctr" defTabSz="399220" rtl="0" eaLnBrk="0" fontAlgn="base" hangingPunct="0">
        <a:lnSpc>
          <a:spcPct val="85000"/>
        </a:lnSpc>
        <a:spcBef>
          <a:spcPct val="0"/>
        </a:spcBef>
        <a:spcAft>
          <a:spcPct val="0"/>
        </a:spcAft>
        <a:defRPr sz="3778" b="1">
          <a:solidFill>
            <a:schemeClr val="tx2"/>
          </a:solidFill>
          <a:latin typeface="Calibri" charset="0"/>
          <a:ea typeface="ＭＳ Ｐゴシック" charset="-128"/>
          <a:cs typeface="ＭＳ Ｐゴシック" charset="-128"/>
        </a:defRPr>
      </a:lvl3pPr>
      <a:lvl4pPr algn="ctr" defTabSz="399220" rtl="0" eaLnBrk="0" fontAlgn="base" hangingPunct="0">
        <a:lnSpc>
          <a:spcPct val="85000"/>
        </a:lnSpc>
        <a:spcBef>
          <a:spcPct val="0"/>
        </a:spcBef>
        <a:spcAft>
          <a:spcPct val="0"/>
        </a:spcAft>
        <a:defRPr sz="3778" b="1">
          <a:solidFill>
            <a:schemeClr val="tx2"/>
          </a:solidFill>
          <a:latin typeface="Calibri" charset="0"/>
          <a:ea typeface="ＭＳ Ｐゴシック" charset="-128"/>
          <a:cs typeface="ＭＳ Ｐゴシック" charset="-128"/>
        </a:defRPr>
      </a:lvl4pPr>
      <a:lvl5pPr algn="ctr" defTabSz="399220" rtl="0" eaLnBrk="0" fontAlgn="base" hangingPunct="0">
        <a:lnSpc>
          <a:spcPct val="85000"/>
        </a:lnSpc>
        <a:spcBef>
          <a:spcPct val="0"/>
        </a:spcBef>
        <a:spcAft>
          <a:spcPct val="0"/>
        </a:spcAft>
        <a:defRPr sz="3778" b="1">
          <a:solidFill>
            <a:schemeClr val="tx2"/>
          </a:solidFill>
          <a:latin typeface="Calibri" charset="0"/>
          <a:ea typeface="ＭＳ Ｐゴシック" charset="-128"/>
          <a:cs typeface="ＭＳ Ｐゴシック" charset="-128"/>
        </a:defRPr>
      </a:lvl5pPr>
      <a:lvl6pPr marL="400921" algn="ctr" defTabSz="400921" rtl="0" fontAlgn="base">
        <a:spcBef>
          <a:spcPct val="0"/>
        </a:spcBef>
        <a:spcAft>
          <a:spcPct val="0"/>
        </a:spcAft>
        <a:defRPr sz="3858" b="1">
          <a:solidFill>
            <a:srgbClr val="DF0D7D"/>
          </a:solidFill>
          <a:latin typeface="Calibri" charset="0"/>
          <a:ea typeface="ＭＳ Ｐゴシック" charset="-128"/>
          <a:cs typeface="ＭＳ Ｐゴシック" charset="-128"/>
        </a:defRPr>
      </a:lvl6pPr>
      <a:lvl7pPr marL="801841" algn="ctr" defTabSz="400921" rtl="0" fontAlgn="base">
        <a:spcBef>
          <a:spcPct val="0"/>
        </a:spcBef>
        <a:spcAft>
          <a:spcPct val="0"/>
        </a:spcAft>
        <a:defRPr sz="3858" b="1">
          <a:solidFill>
            <a:srgbClr val="DF0D7D"/>
          </a:solidFill>
          <a:latin typeface="Calibri" charset="0"/>
          <a:ea typeface="ＭＳ Ｐゴシック" charset="-128"/>
          <a:cs typeface="ＭＳ Ｐゴシック" charset="-128"/>
        </a:defRPr>
      </a:lvl7pPr>
      <a:lvl8pPr marL="1202762" algn="ctr" defTabSz="400921" rtl="0" fontAlgn="base">
        <a:spcBef>
          <a:spcPct val="0"/>
        </a:spcBef>
        <a:spcAft>
          <a:spcPct val="0"/>
        </a:spcAft>
        <a:defRPr sz="3858" b="1">
          <a:solidFill>
            <a:srgbClr val="DF0D7D"/>
          </a:solidFill>
          <a:latin typeface="Calibri" charset="0"/>
          <a:ea typeface="ＭＳ Ｐゴシック" charset="-128"/>
          <a:cs typeface="ＭＳ Ｐゴシック" charset="-128"/>
        </a:defRPr>
      </a:lvl8pPr>
      <a:lvl9pPr marL="1603682" algn="ctr" defTabSz="400921" rtl="0" fontAlgn="base">
        <a:spcBef>
          <a:spcPct val="0"/>
        </a:spcBef>
        <a:spcAft>
          <a:spcPct val="0"/>
        </a:spcAft>
        <a:defRPr sz="3858" b="1">
          <a:solidFill>
            <a:srgbClr val="DF0D7D"/>
          </a:solidFill>
          <a:latin typeface="Calibri" charset="0"/>
          <a:ea typeface="ＭＳ Ｐゴシック" charset="-128"/>
          <a:cs typeface="ＭＳ Ｐゴシック" charset="-128"/>
        </a:defRPr>
      </a:lvl9pPr>
    </p:titleStyle>
    <p:bodyStyle>
      <a:lvl1pPr marL="299844" indent="-299844" algn="l" defTabSz="399220" rtl="0" eaLnBrk="0" fontAlgn="base" hangingPunct="0">
        <a:lnSpc>
          <a:spcPct val="85000"/>
        </a:lnSpc>
        <a:spcBef>
          <a:spcPct val="0"/>
        </a:spcBef>
        <a:spcAft>
          <a:spcPct val="25000"/>
        </a:spcAft>
        <a:buFont typeface="Arial" panose="020B0604020202020204" pitchFamily="34" charset="0"/>
        <a:buChar char="•"/>
        <a:defRPr sz="2590" kern="1200">
          <a:solidFill>
            <a:schemeClr val="tx1"/>
          </a:solidFill>
          <a:latin typeface="+mn-lt"/>
          <a:ea typeface="ＭＳ Ｐゴシック" charset="-128"/>
          <a:cs typeface="ＭＳ Ｐゴシック" charset="-128"/>
        </a:defRPr>
      </a:lvl1pPr>
      <a:lvl2pPr marL="651088" indent="-250155" algn="l" defTabSz="399220" rtl="0" eaLnBrk="0" fontAlgn="base" hangingPunct="0">
        <a:spcBef>
          <a:spcPct val="20000"/>
        </a:spcBef>
        <a:spcAft>
          <a:spcPct val="0"/>
        </a:spcAft>
        <a:buFont typeface="Arial" panose="020B0604020202020204" pitchFamily="34" charset="0"/>
        <a:buChar char="–"/>
        <a:defRPr sz="2374" kern="1200">
          <a:solidFill>
            <a:schemeClr val="tx1"/>
          </a:solidFill>
          <a:latin typeface="+mn-lt"/>
          <a:ea typeface="ＭＳ Ｐゴシック" charset="-128"/>
          <a:cs typeface="+mn-cs"/>
        </a:defRPr>
      </a:lvl2pPr>
      <a:lvl3pPr marL="1000619" indent="-198753" algn="l" defTabSz="399220" rtl="0" eaLnBrk="0" fontAlgn="base" hangingPunct="0">
        <a:spcBef>
          <a:spcPct val="20000"/>
        </a:spcBef>
        <a:spcAft>
          <a:spcPct val="0"/>
        </a:spcAft>
        <a:buFont typeface="Arial" panose="020B0604020202020204" pitchFamily="34" charset="0"/>
        <a:buChar char="•"/>
        <a:defRPr sz="2051" kern="1200">
          <a:solidFill>
            <a:schemeClr val="tx1"/>
          </a:solidFill>
          <a:latin typeface="+mn-lt"/>
          <a:ea typeface="ＭＳ Ｐゴシック" charset="-128"/>
          <a:cs typeface="+mn-cs"/>
        </a:defRPr>
      </a:lvl3pPr>
      <a:lvl4pPr marL="1401552" indent="-198753" algn="l" defTabSz="399220" rtl="0" eaLnBrk="0" fontAlgn="base" hangingPunct="0">
        <a:spcBef>
          <a:spcPct val="20000"/>
        </a:spcBef>
        <a:spcAft>
          <a:spcPct val="0"/>
        </a:spcAft>
        <a:buFont typeface="Arial" panose="020B0604020202020204" pitchFamily="34" charset="0"/>
        <a:buChar char="–"/>
        <a:defRPr sz="1727" kern="1200">
          <a:solidFill>
            <a:schemeClr val="tx1"/>
          </a:solidFill>
          <a:latin typeface="+mn-lt"/>
          <a:ea typeface="ＭＳ Ｐゴシック" charset="-128"/>
          <a:cs typeface="+mn-cs"/>
        </a:defRPr>
      </a:lvl4pPr>
      <a:lvl5pPr marL="1802485" indent="-198753" algn="l" defTabSz="399220" rtl="0" eaLnBrk="0" fontAlgn="base" hangingPunct="0">
        <a:spcBef>
          <a:spcPct val="20000"/>
        </a:spcBef>
        <a:spcAft>
          <a:spcPct val="0"/>
        </a:spcAft>
        <a:buFont typeface="Arial" panose="020B0604020202020204" pitchFamily="34" charset="0"/>
        <a:buChar char="»"/>
        <a:defRPr sz="1727" kern="1200">
          <a:solidFill>
            <a:schemeClr val="tx1"/>
          </a:solidFill>
          <a:latin typeface="+mn-lt"/>
          <a:ea typeface="ＭＳ Ｐゴシック" charset="-128"/>
          <a:cs typeface="+mn-cs"/>
        </a:defRPr>
      </a:lvl5pPr>
      <a:lvl6pPr marL="2205064" indent="-200461" algn="l" defTabSz="400921" rtl="0" eaLnBrk="1" latinLnBrk="0" hangingPunct="1">
        <a:spcBef>
          <a:spcPct val="20000"/>
        </a:spcBef>
        <a:buFont typeface="Arial"/>
        <a:buChar char="•"/>
        <a:defRPr sz="1754" kern="1200">
          <a:solidFill>
            <a:schemeClr val="tx1"/>
          </a:solidFill>
          <a:latin typeface="+mn-lt"/>
          <a:ea typeface="+mn-ea"/>
          <a:cs typeface="+mn-cs"/>
        </a:defRPr>
      </a:lvl6pPr>
      <a:lvl7pPr marL="2605984" indent="-200461" algn="l" defTabSz="400921" rtl="0" eaLnBrk="1" latinLnBrk="0" hangingPunct="1">
        <a:spcBef>
          <a:spcPct val="20000"/>
        </a:spcBef>
        <a:buFont typeface="Arial"/>
        <a:buChar char="•"/>
        <a:defRPr sz="1754" kern="1200">
          <a:solidFill>
            <a:schemeClr val="tx1"/>
          </a:solidFill>
          <a:latin typeface="+mn-lt"/>
          <a:ea typeface="+mn-ea"/>
          <a:cs typeface="+mn-cs"/>
        </a:defRPr>
      </a:lvl7pPr>
      <a:lvl8pPr marL="3006905" indent="-200461" algn="l" defTabSz="400921" rtl="0" eaLnBrk="1" latinLnBrk="0" hangingPunct="1">
        <a:spcBef>
          <a:spcPct val="20000"/>
        </a:spcBef>
        <a:buFont typeface="Arial"/>
        <a:buChar char="•"/>
        <a:defRPr sz="1754" kern="1200">
          <a:solidFill>
            <a:schemeClr val="tx1"/>
          </a:solidFill>
          <a:latin typeface="+mn-lt"/>
          <a:ea typeface="+mn-ea"/>
          <a:cs typeface="+mn-cs"/>
        </a:defRPr>
      </a:lvl8pPr>
      <a:lvl9pPr marL="3407825" indent="-200461" algn="l" defTabSz="400921" rtl="0" eaLnBrk="1" latinLnBrk="0" hangingPunct="1">
        <a:spcBef>
          <a:spcPct val="20000"/>
        </a:spcBef>
        <a:buFont typeface="Arial"/>
        <a:buChar char="•"/>
        <a:defRPr sz="1754" kern="1200">
          <a:solidFill>
            <a:schemeClr val="tx1"/>
          </a:solidFill>
          <a:latin typeface="+mn-lt"/>
          <a:ea typeface="+mn-ea"/>
          <a:cs typeface="+mn-cs"/>
        </a:defRPr>
      </a:lvl9pPr>
    </p:bodyStyle>
    <p:otherStyle>
      <a:defPPr>
        <a:defRPr lang="fr-FR"/>
      </a:defPPr>
      <a:lvl1pPr marL="0" algn="l" defTabSz="400921" rtl="0" eaLnBrk="1" latinLnBrk="0" hangingPunct="1">
        <a:defRPr sz="1578" kern="1200">
          <a:solidFill>
            <a:schemeClr val="tx1"/>
          </a:solidFill>
          <a:latin typeface="+mn-lt"/>
          <a:ea typeface="+mn-ea"/>
          <a:cs typeface="+mn-cs"/>
        </a:defRPr>
      </a:lvl1pPr>
      <a:lvl2pPr marL="400921" algn="l" defTabSz="400921" rtl="0" eaLnBrk="1" latinLnBrk="0" hangingPunct="1">
        <a:defRPr sz="1578" kern="1200">
          <a:solidFill>
            <a:schemeClr val="tx1"/>
          </a:solidFill>
          <a:latin typeface="+mn-lt"/>
          <a:ea typeface="+mn-ea"/>
          <a:cs typeface="+mn-cs"/>
        </a:defRPr>
      </a:lvl2pPr>
      <a:lvl3pPr marL="801841" algn="l" defTabSz="400921" rtl="0" eaLnBrk="1" latinLnBrk="0" hangingPunct="1">
        <a:defRPr sz="1578" kern="1200">
          <a:solidFill>
            <a:schemeClr val="tx1"/>
          </a:solidFill>
          <a:latin typeface="+mn-lt"/>
          <a:ea typeface="+mn-ea"/>
          <a:cs typeface="+mn-cs"/>
        </a:defRPr>
      </a:lvl3pPr>
      <a:lvl4pPr marL="1202762" algn="l" defTabSz="400921" rtl="0" eaLnBrk="1" latinLnBrk="0" hangingPunct="1">
        <a:defRPr sz="1578" kern="1200">
          <a:solidFill>
            <a:schemeClr val="tx1"/>
          </a:solidFill>
          <a:latin typeface="+mn-lt"/>
          <a:ea typeface="+mn-ea"/>
          <a:cs typeface="+mn-cs"/>
        </a:defRPr>
      </a:lvl4pPr>
      <a:lvl5pPr marL="1603682" algn="l" defTabSz="400921" rtl="0" eaLnBrk="1" latinLnBrk="0" hangingPunct="1">
        <a:defRPr sz="1578" kern="1200">
          <a:solidFill>
            <a:schemeClr val="tx1"/>
          </a:solidFill>
          <a:latin typeface="+mn-lt"/>
          <a:ea typeface="+mn-ea"/>
          <a:cs typeface="+mn-cs"/>
        </a:defRPr>
      </a:lvl5pPr>
      <a:lvl6pPr marL="2004603" algn="l" defTabSz="400921" rtl="0" eaLnBrk="1" latinLnBrk="0" hangingPunct="1">
        <a:defRPr sz="1578" kern="1200">
          <a:solidFill>
            <a:schemeClr val="tx1"/>
          </a:solidFill>
          <a:latin typeface="+mn-lt"/>
          <a:ea typeface="+mn-ea"/>
          <a:cs typeface="+mn-cs"/>
        </a:defRPr>
      </a:lvl6pPr>
      <a:lvl7pPr marL="2405523" algn="l" defTabSz="400921" rtl="0" eaLnBrk="1" latinLnBrk="0" hangingPunct="1">
        <a:defRPr sz="1578" kern="1200">
          <a:solidFill>
            <a:schemeClr val="tx1"/>
          </a:solidFill>
          <a:latin typeface="+mn-lt"/>
          <a:ea typeface="+mn-ea"/>
          <a:cs typeface="+mn-cs"/>
        </a:defRPr>
      </a:lvl7pPr>
      <a:lvl8pPr marL="2806444" algn="l" defTabSz="400921" rtl="0" eaLnBrk="1" latinLnBrk="0" hangingPunct="1">
        <a:defRPr sz="1578" kern="1200">
          <a:solidFill>
            <a:schemeClr val="tx1"/>
          </a:solidFill>
          <a:latin typeface="+mn-lt"/>
          <a:ea typeface="+mn-ea"/>
          <a:cs typeface="+mn-cs"/>
        </a:defRPr>
      </a:lvl8pPr>
      <a:lvl9pPr marL="3207366" algn="l" defTabSz="400921" rtl="0" eaLnBrk="1" latinLnBrk="0" hangingPunct="1">
        <a:defRPr sz="15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5.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20.wmf"/></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8.xml"/><Relationship Id="rId5" Type="http://schemas.openxmlformats.org/officeDocument/2006/relationships/hyperlink" Target="http://www.europarl.europa.eu/elections2014-results/fr/election-results-2014.html"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9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3" Type="http://schemas.openxmlformats.org/officeDocument/2006/relationships/hyperlink" Target="http://memberspage.eesc.europa.eu/#/?mandate=mem&amp;language=sk&amp;country=GB&amp;v=1476435147920" TargetMode="External"/><Relationship Id="rId18" Type="http://schemas.openxmlformats.org/officeDocument/2006/relationships/image" Target="../media/image41.png"/><Relationship Id="rId26" Type="http://schemas.openxmlformats.org/officeDocument/2006/relationships/image" Target="../media/image45.png"/><Relationship Id="rId39" Type="http://schemas.openxmlformats.org/officeDocument/2006/relationships/hyperlink" Target="http://memberspage.eesc.europa.eu/#/?mandate=mem&amp;language=sk&amp;country=PL&amp;v=1476435015960" TargetMode="External"/><Relationship Id="rId21" Type="http://schemas.openxmlformats.org/officeDocument/2006/relationships/hyperlink" Target="http://memberspage.eesc.europa.eu/#/?mandate=mem&amp;language=sk&amp;country=DK&amp;v=1476435214319" TargetMode="External"/><Relationship Id="rId34" Type="http://schemas.openxmlformats.org/officeDocument/2006/relationships/image" Target="../media/image49.png"/><Relationship Id="rId42" Type="http://schemas.openxmlformats.org/officeDocument/2006/relationships/image" Target="../media/image53.png"/><Relationship Id="rId47" Type="http://schemas.openxmlformats.org/officeDocument/2006/relationships/hyperlink" Target="http://memberspage.eesc.europa.eu/#/?mandate=mem&amp;language=sk&amp;country=HR&amp;v=1476434797066" TargetMode="External"/><Relationship Id="rId50" Type="http://schemas.openxmlformats.org/officeDocument/2006/relationships/image" Target="../media/image57.png"/><Relationship Id="rId55" Type="http://schemas.openxmlformats.org/officeDocument/2006/relationships/hyperlink" Target="http://memberspage.eesc.europa.eu/#/?mandate=mem&amp;language=sk&amp;country=GR&amp;v=1476434737705" TargetMode="External"/><Relationship Id="rId7" Type="http://schemas.openxmlformats.org/officeDocument/2006/relationships/hyperlink" Target="http://memberspage.eesc.europa.eu/#/?mandate=mem&amp;language=sk&amp;country=FR&amp;v=1476433996768" TargetMode="External"/><Relationship Id="rId12" Type="http://schemas.openxmlformats.org/officeDocument/2006/relationships/image" Target="../media/image38.png"/><Relationship Id="rId17" Type="http://schemas.openxmlformats.org/officeDocument/2006/relationships/hyperlink" Target="http://memberspage.eesc.europa.eu/#/?mandate=mem&amp;language=sk&amp;country=BE&amp;v=1476435236473" TargetMode="External"/><Relationship Id="rId25" Type="http://schemas.openxmlformats.org/officeDocument/2006/relationships/hyperlink" Target="http://memberspage.eesc.europa.eu/#/?mandate=mem&amp;language=sk&amp;country=SE&amp;v=1476435128655" TargetMode="External"/><Relationship Id="rId33" Type="http://schemas.openxmlformats.org/officeDocument/2006/relationships/hyperlink" Target="http://memberspage.eesc.europa.eu/#/?mandate=mem&amp;language=sk&amp;country=EE&amp;v=1476435384691" TargetMode="External"/><Relationship Id="rId38" Type="http://schemas.openxmlformats.org/officeDocument/2006/relationships/image" Target="../media/image51.png"/><Relationship Id="rId46" Type="http://schemas.openxmlformats.org/officeDocument/2006/relationships/image" Target="../media/image55.png"/><Relationship Id="rId59" Type="http://schemas.openxmlformats.org/officeDocument/2006/relationships/hyperlink" Target="http://memberspage.eesc.europa.eu/#/?mandate=mem&amp;language=sk&amp;country=CY&amp;v=1476434858553" TargetMode="External"/><Relationship Id="rId2" Type="http://schemas.openxmlformats.org/officeDocument/2006/relationships/notesSlide" Target="../notesSlides/notesSlide14.xml"/><Relationship Id="rId16" Type="http://schemas.openxmlformats.org/officeDocument/2006/relationships/image" Target="../media/image40.png"/><Relationship Id="rId20" Type="http://schemas.openxmlformats.org/officeDocument/2006/relationships/image" Target="../media/image42.png"/><Relationship Id="rId29" Type="http://schemas.openxmlformats.org/officeDocument/2006/relationships/hyperlink" Target="http://memberspage.eesc.europa.eu/#/?mandate=mem&amp;language=sk&amp;country=DE&amp;v=1476435365051" TargetMode="External"/><Relationship Id="rId41" Type="http://schemas.openxmlformats.org/officeDocument/2006/relationships/hyperlink" Target="http://memberspage.eesc.europa.eu/#/?mandate=mem&amp;language=sk&amp;country=CZ&amp;v=1476435195005" TargetMode="External"/><Relationship Id="rId54" Type="http://schemas.openxmlformats.org/officeDocument/2006/relationships/image" Target="../media/image59.png"/><Relationship Id="rId1" Type="http://schemas.openxmlformats.org/officeDocument/2006/relationships/slideLayout" Target="../slideLayouts/slideLayout80.xml"/><Relationship Id="rId6" Type="http://schemas.openxmlformats.org/officeDocument/2006/relationships/image" Target="../media/image35.png"/><Relationship Id="rId11" Type="http://schemas.openxmlformats.org/officeDocument/2006/relationships/hyperlink" Target="http://memberspage.eesc.europa.eu/#/?mandate=mem&amp;language=sk&amp;country=PT&amp;v=1476435032537" TargetMode="External"/><Relationship Id="rId24" Type="http://schemas.openxmlformats.org/officeDocument/2006/relationships/image" Target="../media/image44.png"/><Relationship Id="rId32" Type="http://schemas.openxmlformats.org/officeDocument/2006/relationships/image" Target="../media/image48.png"/><Relationship Id="rId37" Type="http://schemas.openxmlformats.org/officeDocument/2006/relationships/hyperlink" Target="http://memberspage.eesc.europa.eu/#/?mandate=mem&amp;language=sk&amp;country=LT&amp;v=1476434897523" TargetMode="External"/><Relationship Id="rId40" Type="http://schemas.openxmlformats.org/officeDocument/2006/relationships/image" Target="../media/image52.png"/><Relationship Id="rId45" Type="http://schemas.openxmlformats.org/officeDocument/2006/relationships/hyperlink" Target="http://memberspage.eesc.europa.eu/#/?mandate=mem&amp;language=sk&amp;country=SI&amp;v=1476435068839" TargetMode="External"/><Relationship Id="rId53" Type="http://schemas.openxmlformats.org/officeDocument/2006/relationships/hyperlink" Target="http://memberspage.eesc.europa.eu/#/?mandate=mem&amp;language=sk&amp;country=BG&amp;v=1476435255101" TargetMode="External"/><Relationship Id="rId58" Type="http://schemas.openxmlformats.org/officeDocument/2006/relationships/image" Target="../media/image61.png"/><Relationship Id="rId5" Type="http://schemas.openxmlformats.org/officeDocument/2006/relationships/hyperlink" Target="http://memberspage.eesc.europa.eu/#/?mandate=mem&amp;language=sk&amp;country=AT&amp;v=1476434993216" TargetMode="External"/><Relationship Id="rId15" Type="http://schemas.openxmlformats.org/officeDocument/2006/relationships/hyperlink" Target="http://memberspage.eesc.europa.eu/#/?mandate=mem&amp;language=sk&amp;country=IE&amp;v=1476434758590" TargetMode="External"/><Relationship Id="rId23" Type="http://schemas.openxmlformats.org/officeDocument/2006/relationships/hyperlink" Target="http://memberspage.eesc.europa.eu/#/?mandate=mem&amp;language=sk&amp;country=LU&amp;v=1476434917780" TargetMode="External"/><Relationship Id="rId28" Type="http://schemas.openxmlformats.org/officeDocument/2006/relationships/image" Target="../media/image46.png"/><Relationship Id="rId36" Type="http://schemas.openxmlformats.org/officeDocument/2006/relationships/image" Target="../media/image50.png"/><Relationship Id="rId49" Type="http://schemas.openxmlformats.org/officeDocument/2006/relationships/hyperlink" Target="http://memberspage.eesc.europa.eu/#/?mandate=mem&amp;language=sk&amp;country=HU&amp;v=1476434936804" TargetMode="External"/><Relationship Id="rId57" Type="http://schemas.openxmlformats.org/officeDocument/2006/relationships/hyperlink" Target="http://memberspage.eesc.europa.eu/#/?mandate=mem&amp;language=sk&amp;country=MT&amp;v=1476434956089" TargetMode="External"/><Relationship Id="rId10" Type="http://schemas.openxmlformats.org/officeDocument/2006/relationships/image" Target="../media/image37.png"/><Relationship Id="rId19" Type="http://schemas.openxmlformats.org/officeDocument/2006/relationships/hyperlink" Target="http://memberspage.eesc.europa.eu/#/?mandate=mem&amp;language=sk&amp;country=NL&amp;v=1476434972756" TargetMode="External"/><Relationship Id="rId31" Type="http://schemas.openxmlformats.org/officeDocument/2006/relationships/hyperlink" Target="http://memberspage.eesc.europa.eu/#/?mandate=mem&amp;language=sk&amp;country=IT&amp;v=1476434819717" TargetMode="External"/><Relationship Id="rId44" Type="http://schemas.openxmlformats.org/officeDocument/2006/relationships/image" Target="../media/image54.png"/><Relationship Id="rId52" Type="http://schemas.openxmlformats.org/officeDocument/2006/relationships/image" Target="../media/image58.png"/><Relationship Id="rId60" Type="http://schemas.openxmlformats.org/officeDocument/2006/relationships/image" Target="../media/image62.png"/><Relationship Id="rId4" Type="http://schemas.openxmlformats.org/officeDocument/2006/relationships/image" Target="../media/image34.png"/><Relationship Id="rId9" Type="http://schemas.openxmlformats.org/officeDocument/2006/relationships/hyperlink" Target="http://memberspage.eesc.europa.eu/#/?mandate=mem&amp;language=sk&amp;country=ES&amp;v=1476434775779" TargetMode="External"/><Relationship Id="rId14" Type="http://schemas.openxmlformats.org/officeDocument/2006/relationships/image" Target="../media/image39.png"/><Relationship Id="rId22" Type="http://schemas.openxmlformats.org/officeDocument/2006/relationships/image" Target="../media/image43.png"/><Relationship Id="rId27" Type="http://schemas.openxmlformats.org/officeDocument/2006/relationships/hyperlink" Target="http://memberspage.eesc.europa.eu/#/?mandate=mem&amp;language=sk&amp;country=FI&amp;v=1476435109061" TargetMode="External"/><Relationship Id="rId30" Type="http://schemas.openxmlformats.org/officeDocument/2006/relationships/image" Target="../media/image47.png"/><Relationship Id="rId35" Type="http://schemas.openxmlformats.org/officeDocument/2006/relationships/hyperlink" Target="http://memberspage.eesc.europa.eu/#/?mandate=mem&amp;language=sk&amp;country=LV&amp;v=1476434877883" TargetMode="External"/><Relationship Id="rId43" Type="http://schemas.openxmlformats.org/officeDocument/2006/relationships/hyperlink" Target="http://memberspage.eesc.europa.eu/#/?mandate=mem&amp;language=sk&amp;country=SK&amp;v=1476435091010" TargetMode="External"/><Relationship Id="rId48" Type="http://schemas.openxmlformats.org/officeDocument/2006/relationships/image" Target="../media/image56.png"/><Relationship Id="rId56" Type="http://schemas.openxmlformats.org/officeDocument/2006/relationships/image" Target="../media/image60.png"/><Relationship Id="rId8" Type="http://schemas.openxmlformats.org/officeDocument/2006/relationships/image" Target="../media/image36.png"/><Relationship Id="rId51" Type="http://schemas.openxmlformats.org/officeDocument/2006/relationships/hyperlink" Target="http://memberspage.eesc.europa.eu/#/?mandate=mem&amp;language=sk&amp;country=RO&amp;v=1476435051150" TargetMode="External"/><Relationship Id="rId3"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8" Type="http://schemas.openxmlformats.org/officeDocument/2006/relationships/hyperlink" Target="http://www.eesc.europa.eu/?i=portal.en.soc-section" TargetMode="External"/><Relationship Id="rId3" Type="http://schemas.openxmlformats.org/officeDocument/2006/relationships/hyperlink" Target="http://www.eesc.europa.eu/?i=portal.en.eco-section" TargetMode="External"/><Relationship Id="rId7" Type="http://schemas.openxmlformats.org/officeDocument/2006/relationships/hyperlink" Target="http://www.eesc.europa.eu/?i=portal.en.nat-section" TargetMode="External"/><Relationship Id="rId2" Type="http://schemas.openxmlformats.org/officeDocument/2006/relationships/image" Target="../media/image64.jpeg"/><Relationship Id="rId1" Type="http://schemas.openxmlformats.org/officeDocument/2006/relationships/slideLayout" Target="../slideLayouts/slideLayout80.xml"/><Relationship Id="rId6" Type="http://schemas.openxmlformats.org/officeDocument/2006/relationships/hyperlink" Target="http://www.eesc.europa.eu/?i=portal.en.rex-section" TargetMode="External"/><Relationship Id="rId5" Type="http://schemas.openxmlformats.org/officeDocument/2006/relationships/hyperlink" Target="http://www.eesc.europa.eu/?i=portal.en.ten-section" TargetMode="External"/><Relationship Id="rId4" Type="http://schemas.openxmlformats.org/officeDocument/2006/relationships/hyperlink" Target="http://www.eesc.europa.eu/?i=portal.en.int-sectio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68.xml"/><Relationship Id="rId5" Type="http://schemas.openxmlformats.org/officeDocument/2006/relationships/image" Target="../media/image19.wmf"/><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9.xml"/><Relationship Id="rId1" Type="http://schemas.openxmlformats.org/officeDocument/2006/relationships/slideLayout" Target="../slideLayouts/slideLayout68.xml"/><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image" Target="../media/image19.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09.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emf"/><Relationship Id="rId7" Type="http://schemas.openxmlformats.org/officeDocument/2006/relationships/image" Target="../media/image77.jpeg"/><Relationship Id="rId2" Type="http://schemas.openxmlformats.org/officeDocument/2006/relationships/image" Target="../media/image72.png"/><Relationship Id="rId1" Type="http://schemas.openxmlformats.org/officeDocument/2006/relationships/slideLayout" Target="../slideLayouts/slideLayout116.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09.xml"/><Relationship Id="rId5" Type="http://schemas.openxmlformats.org/officeDocument/2006/relationships/image" Target="../media/image82.png"/><Relationship Id="rId4" Type="http://schemas.openxmlformats.org/officeDocument/2006/relationships/image" Target="../media/image81.png"/></Relationships>
</file>

<file path=ppt/slides/_rels/slide5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1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ctrTitle"/>
          </p:nvPr>
        </p:nvSpPr>
        <p:spPr bwMode="auto">
          <a:xfrm>
            <a:off x="1457474" y="755501"/>
            <a:ext cx="7415731" cy="8858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p>
            <a:pPr eaLnBrk="1" hangingPunct="1"/>
            <a:r>
              <a:rPr lang="fr-BE" altLang="fr-FR" b="1" dirty="0">
                <a:solidFill>
                  <a:srgbClr val="5F686F"/>
                </a:solidFill>
                <a:ea typeface="ＭＳ Ｐゴシック" panose="020B0600070205080204" pitchFamily="34" charset="-128"/>
              </a:rPr>
              <a:t>Les mutualités en Belgique et dans l’espace européen</a:t>
            </a:r>
            <a:br>
              <a:rPr lang="fr-BE" altLang="fr-FR" b="1" dirty="0">
                <a:solidFill>
                  <a:srgbClr val="5F686F"/>
                </a:solidFill>
                <a:ea typeface="ＭＳ Ｐゴシック" panose="020B0600070205080204" pitchFamily="34" charset="-128"/>
              </a:rPr>
            </a:br>
            <a:endParaRPr lang="fr-FR" altLang="fr-FR" b="1" dirty="0">
              <a:solidFill>
                <a:srgbClr val="5F686F"/>
              </a:solidFill>
              <a:ea typeface="ＭＳ Ｐゴシック" panose="020B0600070205080204" pitchFamily="34" charset="-128"/>
            </a:endParaRPr>
          </a:p>
        </p:txBody>
      </p:sp>
      <p:sp>
        <p:nvSpPr>
          <p:cNvPr id="78851" name="Sous-titre 2"/>
          <p:cNvSpPr>
            <a:spLocks noGrp="1"/>
          </p:cNvSpPr>
          <p:nvPr>
            <p:ph type="subTitle" idx="1"/>
          </p:nvPr>
        </p:nvSpPr>
        <p:spPr bwMode="auto">
          <a:xfrm>
            <a:off x="1550656" y="3711300"/>
            <a:ext cx="7415731" cy="7179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p>
            <a:pPr eaLnBrk="1" hangingPunct="1"/>
            <a:r>
              <a:rPr lang="fr-FR" altLang="fr-FR">
                <a:solidFill>
                  <a:srgbClr val="5F686F"/>
                </a:solidFill>
                <a:ea typeface="ＭＳ Ｐゴシック" panose="020B0600070205080204" pitchFamily="34" charset="-128"/>
              </a:rPr>
              <a:t>Solidaris</a:t>
            </a:r>
          </a:p>
          <a:p>
            <a:pPr eaLnBrk="1" hangingPunct="1"/>
            <a:r>
              <a:rPr lang="fr-FR" altLang="fr-FR">
                <a:solidFill>
                  <a:srgbClr val="5F686F"/>
                </a:solidFill>
                <a:ea typeface="ＭＳ Ｐゴシック" panose="020B0600070205080204" pitchFamily="34" charset="-128"/>
              </a:rPr>
              <a:t>Coheur Alain</a:t>
            </a:r>
          </a:p>
          <a:p>
            <a:pPr eaLnBrk="1" hangingPunct="1"/>
            <a:r>
              <a:rPr lang="fr-FR" altLang="fr-FR">
                <a:solidFill>
                  <a:srgbClr val="5F686F"/>
                </a:solidFill>
                <a:ea typeface="ＭＳ Ｐゴシック" panose="020B0600070205080204" pitchFamily="34" charset="-128"/>
              </a:rPr>
              <a:t>CESE</a:t>
            </a:r>
          </a:p>
        </p:txBody>
      </p:sp>
    </p:spTree>
    <p:extLst>
      <p:ext uri="{BB962C8B-B14F-4D97-AF65-F5344CB8AC3E}">
        <p14:creationId xmlns:p14="http://schemas.microsoft.com/office/powerpoint/2010/main" val="89870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txBox="1">
            <a:spLocks/>
          </p:cNvSpPr>
          <p:nvPr/>
        </p:nvSpPr>
        <p:spPr bwMode="auto">
          <a:xfrm>
            <a:off x="904691" y="647684"/>
            <a:ext cx="8911558" cy="10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fr-FR" altLang="fr-FR" sz="3022">
                <a:solidFill>
                  <a:srgbClr val="FF0000"/>
                </a:solidFill>
              </a:rPr>
              <a:t>Parts de marché</a:t>
            </a:r>
          </a:p>
        </p:txBody>
      </p:sp>
      <p:pic>
        <p:nvPicPr>
          <p:cNvPr id="83971" name="Imag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0635" y="226180"/>
            <a:ext cx="4968951" cy="299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au 2"/>
          <p:cNvGraphicFramePr>
            <a:graphicFrameLocks noGrp="1"/>
          </p:cNvGraphicFramePr>
          <p:nvPr/>
        </p:nvGraphicFramePr>
        <p:xfrm>
          <a:off x="1065755" y="3728434"/>
          <a:ext cx="8750493" cy="2604416"/>
        </p:xfrm>
        <a:graphic>
          <a:graphicData uri="http://schemas.openxmlformats.org/drawingml/2006/table">
            <a:tbl>
              <a:tblPr/>
              <a:tblGrid>
                <a:gridCol w="1994146">
                  <a:extLst>
                    <a:ext uri="{9D8B030D-6E8A-4147-A177-3AD203B41FA5}">
                      <a16:colId xmlns:a16="http://schemas.microsoft.com/office/drawing/2014/main" val="20000"/>
                    </a:ext>
                  </a:extLst>
                </a:gridCol>
                <a:gridCol w="783413">
                  <a:extLst>
                    <a:ext uri="{9D8B030D-6E8A-4147-A177-3AD203B41FA5}">
                      <a16:colId xmlns:a16="http://schemas.microsoft.com/office/drawing/2014/main" val="20001"/>
                    </a:ext>
                  </a:extLst>
                </a:gridCol>
                <a:gridCol w="778665">
                  <a:extLst>
                    <a:ext uri="{9D8B030D-6E8A-4147-A177-3AD203B41FA5}">
                      <a16:colId xmlns:a16="http://schemas.microsoft.com/office/drawing/2014/main" val="20002"/>
                    </a:ext>
                  </a:extLst>
                </a:gridCol>
                <a:gridCol w="783413">
                  <a:extLst>
                    <a:ext uri="{9D8B030D-6E8A-4147-A177-3AD203B41FA5}">
                      <a16:colId xmlns:a16="http://schemas.microsoft.com/office/drawing/2014/main" val="20003"/>
                    </a:ext>
                  </a:extLst>
                </a:gridCol>
                <a:gridCol w="778665">
                  <a:extLst>
                    <a:ext uri="{9D8B030D-6E8A-4147-A177-3AD203B41FA5}">
                      <a16:colId xmlns:a16="http://schemas.microsoft.com/office/drawing/2014/main" val="20004"/>
                    </a:ext>
                  </a:extLst>
                </a:gridCol>
                <a:gridCol w="783413">
                  <a:extLst>
                    <a:ext uri="{9D8B030D-6E8A-4147-A177-3AD203B41FA5}">
                      <a16:colId xmlns:a16="http://schemas.microsoft.com/office/drawing/2014/main" val="20005"/>
                    </a:ext>
                  </a:extLst>
                </a:gridCol>
                <a:gridCol w="987576">
                  <a:extLst>
                    <a:ext uri="{9D8B030D-6E8A-4147-A177-3AD203B41FA5}">
                      <a16:colId xmlns:a16="http://schemas.microsoft.com/office/drawing/2014/main" val="20006"/>
                    </a:ext>
                  </a:extLst>
                </a:gridCol>
                <a:gridCol w="987576">
                  <a:extLst>
                    <a:ext uri="{9D8B030D-6E8A-4147-A177-3AD203B41FA5}">
                      <a16:colId xmlns:a16="http://schemas.microsoft.com/office/drawing/2014/main" val="20007"/>
                    </a:ext>
                  </a:extLst>
                </a:gridCol>
                <a:gridCol w="873626">
                  <a:extLst>
                    <a:ext uri="{9D8B030D-6E8A-4147-A177-3AD203B41FA5}">
                      <a16:colId xmlns:a16="http://schemas.microsoft.com/office/drawing/2014/main" val="20008"/>
                    </a:ext>
                  </a:extLst>
                </a:gridCol>
              </a:tblGrid>
              <a:tr h="323530">
                <a:tc rowSpan="2">
                  <a:txBody>
                    <a:bodyPr/>
                    <a:lstStyle/>
                    <a:p>
                      <a:pPr algn="ctr" fontAlgn="ctr"/>
                      <a:r>
                        <a:rPr lang="fr-BE" sz="1200" b="1" i="0" u="none" strike="noStrike" dirty="0">
                          <a:solidFill>
                            <a:srgbClr val="000000"/>
                          </a:solidFill>
                          <a:effectLst/>
                          <a:latin typeface="Calibri" panose="020F0502020204030204" pitchFamily="34" charset="0"/>
                        </a:rPr>
                        <a:t>Effectifs</a:t>
                      </a:r>
                    </a:p>
                    <a:p>
                      <a:pPr algn="ctr" fontAlgn="ctr"/>
                      <a:r>
                        <a:rPr lang="fr-BE" sz="1100" b="1" i="0" u="none" strike="noStrike" dirty="0">
                          <a:solidFill>
                            <a:srgbClr val="000000"/>
                          </a:solidFill>
                          <a:effectLst/>
                          <a:latin typeface="Calibri" panose="020F0502020204030204" pitchFamily="34" charset="0"/>
                        </a:rPr>
                        <a:t>Situation au 31/12/2016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gridSpan="7">
                  <a:txBody>
                    <a:bodyPr/>
                    <a:lstStyle/>
                    <a:p>
                      <a:pPr algn="ctr" fontAlgn="t"/>
                      <a:r>
                        <a:rPr lang="fr-BE" sz="1200" b="1" i="0" u="none" strike="noStrike" dirty="0">
                          <a:solidFill>
                            <a:srgbClr val="000000"/>
                          </a:solidFill>
                          <a:effectLst/>
                          <a:latin typeface="Calibri" panose="020F0502020204030204" pitchFamily="34" charset="0"/>
                        </a:rPr>
                        <a:t>OA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tc rowSpan="2">
                  <a:txBody>
                    <a:bodyPr/>
                    <a:lstStyle/>
                    <a:p>
                      <a:pPr algn="ctr" fontAlgn="t"/>
                      <a:r>
                        <a:rPr lang="fr-BE" sz="1200" b="1" i="0" u="none" strike="noStrike" dirty="0">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0"/>
                  </a:ext>
                </a:extLst>
              </a:tr>
              <a:tr h="323530">
                <a:tc vMerge="1">
                  <a:txBody>
                    <a:bodyPr/>
                    <a:lstStyle/>
                    <a:p>
                      <a:endParaRPr lang="fr-BE"/>
                    </a:p>
                  </a:txBody>
                  <a:tcPr/>
                </a:tc>
                <a:tc>
                  <a:txBody>
                    <a:bodyPr/>
                    <a:lstStyle/>
                    <a:p>
                      <a:pPr algn="ctr" fontAlgn="t"/>
                      <a:r>
                        <a:rPr lang="fr-BE" sz="900" b="1" i="0" u="none" strike="noStrike" dirty="0">
                          <a:solidFill>
                            <a:srgbClr val="000000"/>
                          </a:solidFill>
                          <a:effectLst/>
                          <a:latin typeface="Calibri" panose="020F0502020204030204" pitchFamily="34" charset="0"/>
                        </a:rPr>
                        <a:t>A.N.M.C.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BE" sz="900" b="1" i="0" u="none" strike="noStrike" dirty="0">
                          <a:solidFill>
                            <a:srgbClr val="000000"/>
                          </a:solidFill>
                          <a:effectLst/>
                          <a:latin typeface="Calibri" panose="020F0502020204030204" pitchFamily="34" charset="0"/>
                        </a:rPr>
                        <a:t>U.N.M.N.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BE" sz="900" b="1" i="0" u="none" strike="noStrike" dirty="0">
                          <a:solidFill>
                            <a:srgbClr val="000000"/>
                          </a:solidFill>
                          <a:effectLst/>
                          <a:latin typeface="Calibri" panose="020F0502020204030204" pitchFamily="34" charset="0"/>
                        </a:rPr>
                        <a:t>U.N.M.S.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BE" sz="900" b="1" i="0" u="none" strike="noStrike" dirty="0">
                          <a:solidFill>
                            <a:srgbClr val="000000"/>
                          </a:solidFill>
                          <a:effectLst/>
                          <a:latin typeface="Calibri" panose="020F0502020204030204" pitchFamily="34" charset="0"/>
                        </a:rPr>
                        <a:t>U.N.M.L.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BE" sz="900" b="1" i="0" u="none" strike="noStrike" dirty="0">
                          <a:solidFill>
                            <a:srgbClr val="000000"/>
                          </a:solidFill>
                          <a:effectLst/>
                          <a:latin typeface="Calibri" panose="020F0502020204030204" pitchFamily="34" charset="0"/>
                        </a:rPr>
                        <a:t>U.M.L.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BE" sz="900" b="1" i="0" u="none" strike="noStrike" dirty="0">
                          <a:solidFill>
                            <a:srgbClr val="000000"/>
                          </a:solidFill>
                          <a:effectLst/>
                          <a:latin typeface="Calibri" panose="020F0502020204030204" pitchFamily="34" charset="0"/>
                        </a:rPr>
                        <a:t>C.A.A.M.I.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fr-BE" sz="900" b="1" i="0" u="none" strike="noStrike" dirty="0">
                          <a:solidFill>
                            <a:srgbClr val="000000"/>
                          </a:solidFill>
                          <a:effectLst/>
                          <a:latin typeface="Calibri" panose="020F0502020204030204" pitchFamily="34" charset="0"/>
                        </a:rPr>
                        <a:t>SNCB Holding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vMerge="1">
                  <a:txBody>
                    <a:bodyPr/>
                    <a:lstStyle/>
                    <a:p>
                      <a:endParaRPr lang="fr-BE"/>
                    </a:p>
                  </a:txBody>
                  <a:tcPr/>
                </a:tc>
                <a:extLst>
                  <a:ext uri="{0D108BD9-81ED-4DB2-BD59-A6C34878D82A}">
                    <a16:rowId xmlns:a16="http://schemas.microsoft.com/office/drawing/2014/main" val="10001"/>
                  </a:ext>
                </a:extLst>
              </a:tr>
              <a:tr h="323530">
                <a:tc>
                  <a:txBody>
                    <a:bodyPr/>
                    <a:lstStyle/>
                    <a:p>
                      <a:pPr algn="ctr" fontAlgn="t"/>
                      <a:r>
                        <a:rPr lang="fr-BE" sz="900" b="1" i="0" u="none" strike="noStrike" dirty="0">
                          <a:solidFill>
                            <a:srgbClr val="000000"/>
                          </a:solidFill>
                          <a:effectLst/>
                          <a:latin typeface="Calibri" panose="020F0502020204030204" pitchFamily="34" charset="0"/>
                        </a:rPr>
                        <a:t>Région de Bruxelles-Capitale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166.844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36.880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390.361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43.805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434.383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17.820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2.518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1.092.611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2"/>
                  </a:ext>
                </a:extLst>
              </a:tr>
              <a:tr h="323530">
                <a:tc>
                  <a:txBody>
                    <a:bodyPr/>
                    <a:lstStyle/>
                    <a:p>
                      <a:pPr algn="ctr" fontAlgn="t"/>
                      <a:r>
                        <a:rPr lang="fr-BE" sz="900" b="1" i="0" u="none" strike="noStrike" dirty="0">
                          <a:solidFill>
                            <a:srgbClr val="000000"/>
                          </a:solidFill>
                          <a:effectLst/>
                          <a:latin typeface="Calibri" panose="020F0502020204030204" pitchFamily="34" charset="0"/>
                        </a:rPr>
                        <a:t>Région flamande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3.375.841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228.055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1.416.905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389.689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894.818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33.339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54.599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6.393.246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3"/>
                  </a:ext>
                </a:extLst>
              </a:tr>
              <a:tr h="323530">
                <a:tc>
                  <a:txBody>
                    <a:bodyPr/>
                    <a:lstStyle/>
                    <a:p>
                      <a:pPr algn="ctr" fontAlgn="t"/>
                      <a:r>
                        <a:rPr lang="fr-BE" sz="900" b="1" i="0" u="none" strike="noStrike" dirty="0">
                          <a:solidFill>
                            <a:srgbClr val="000000"/>
                          </a:solidFill>
                          <a:effectLst/>
                          <a:latin typeface="Calibri" panose="020F0502020204030204" pitchFamily="34" charset="0"/>
                        </a:rPr>
                        <a:t>Région wallonne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949.848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253.179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dirty="0">
                          <a:solidFill>
                            <a:srgbClr val="000000"/>
                          </a:solidFill>
                          <a:effectLst/>
                          <a:latin typeface="Calibri" panose="020F0502020204030204" pitchFamily="34" charset="0"/>
                        </a:rPr>
                        <a:t>1.302.800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dirty="0">
                          <a:solidFill>
                            <a:srgbClr val="000000"/>
                          </a:solidFill>
                          <a:effectLst/>
                          <a:latin typeface="Calibri" panose="020F0502020204030204" pitchFamily="34" charset="0"/>
                        </a:rPr>
                        <a:t>114.470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765.700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35.117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46.358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3.467.472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4"/>
                  </a:ext>
                </a:extLst>
              </a:tr>
              <a:tr h="323530">
                <a:tc>
                  <a:txBody>
                    <a:bodyPr/>
                    <a:lstStyle/>
                    <a:p>
                      <a:pPr algn="ctr" fontAlgn="t"/>
                      <a:r>
                        <a:rPr lang="fr-BE" sz="900" b="1" i="0" u="none" strike="noStrike" dirty="0">
                          <a:solidFill>
                            <a:srgbClr val="000000"/>
                          </a:solidFill>
                          <a:effectLst/>
                          <a:latin typeface="Calibri" panose="020F0502020204030204" pitchFamily="34" charset="0"/>
                        </a:rPr>
                        <a:t>Etranger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85.340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8.980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52.433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8.330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42.792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9.488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208.713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5"/>
                  </a:ext>
                </a:extLst>
              </a:tr>
              <a:tr h="323530">
                <a:tc>
                  <a:txBody>
                    <a:bodyPr/>
                    <a:lstStyle/>
                    <a:p>
                      <a:pPr algn="ctr" fontAlgn="t"/>
                      <a:r>
                        <a:rPr lang="fr-BE" sz="900" b="1" i="0" u="none" strike="noStrike" dirty="0">
                          <a:solidFill>
                            <a:srgbClr val="000000"/>
                          </a:solidFill>
                          <a:effectLst/>
                          <a:latin typeface="Calibri" panose="020F0502020204030204" pitchFamily="34" charset="0"/>
                        </a:rPr>
                        <a:t>Inconnu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17.848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17.945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6"/>
                  </a:ext>
                </a:extLst>
              </a:tr>
              <a:tr h="339706">
                <a:tc>
                  <a:txBody>
                    <a:bodyPr/>
                    <a:lstStyle/>
                    <a:p>
                      <a:pPr algn="ctr" fontAlgn="t"/>
                      <a:r>
                        <a:rPr lang="fr-BE" sz="1200" b="1" i="0" u="none" strike="noStrike" dirty="0">
                          <a:solidFill>
                            <a:srgbClr val="000000"/>
                          </a:solidFill>
                          <a:effectLst/>
                          <a:latin typeface="Calibri" panose="020F0502020204030204" pitchFamily="34" charset="0"/>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4.595.721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527.102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3.162.499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556.294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2.137.701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95.764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a:solidFill>
                            <a:srgbClr val="000000"/>
                          </a:solidFill>
                          <a:effectLst/>
                          <a:latin typeface="Calibri" panose="020F0502020204030204" pitchFamily="34" charset="0"/>
                        </a:rPr>
                        <a:t>104.906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r" fontAlgn="b"/>
                      <a:r>
                        <a:rPr lang="fr-BE" sz="900" b="0" i="0" u="none" strike="noStrike" dirty="0">
                          <a:solidFill>
                            <a:srgbClr val="000000"/>
                          </a:solidFill>
                          <a:effectLst/>
                          <a:latin typeface="Calibri" panose="020F0502020204030204" pitchFamily="34" charset="0"/>
                        </a:rPr>
                        <a:t>11.179.987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8853384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04976" y="204709"/>
            <a:ext cx="9559581" cy="756682"/>
          </a:xfrm>
          <a:prstGeom prst="rect">
            <a:avLst/>
          </a:prstGeom>
          <a:solidFill>
            <a:srgbClr val="E60000"/>
          </a:solidFill>
          <a:effectLst/>
        </p:spPr>
        <p:txBody>
          <a:bodyPr>
            <a:spAutoFit/>
            <a:scene3d>
              <a:camera prst="orthographicFront"/>
              <a:lightRig rig="soft" dir="t">
                <a:rot lat="0" lon="0" rev="10800000"/>
              </a:lightRig>
            </a:scene3d>
            <a:sp3d>
              <a:bevelT w="27940" h="12700"/>
              <a:contourClr>
                <a:srgbClr val="DDDDDD"/>
              </a:contourClr>
            </a:sp3d>
          </a:bodyPr>
          <a:lstStyle>
            <a:defPPr>
              <a:defRPr lang="nl-NL"/>
            </a:defPPr>
            <a:lvl1pPr algn="ctr">
              <a:defRPr sz="4000" b="1" spc="150">
                <a:ln w="11430"/>
                <a:solidFill>
                  <a:srgbClr val="F8F8F8"/>
                </a:solidFill>
                <a:effectLst>
                  <a:outerShdw blurRad="25400" algn="tl" rotWithShape="0">
                    <a:srgbClr val="000000">
                      <a:alpha val="43000"/>
                    </a:srgbClr>
                  </a:outerShdw>
                </a:effectLst>
                <a:latin typeface="Lato Regular"/>
              </a:defRPr>
            </a:lvl1pPr>
          </a:lstStyle>
          <a:p>
            <a:pPr defTabSz="493456" eaLnBrk="0" fontAlgn="base" hangingPunct="0">
              <a:spcBef>
                <a:spcPct val="0"/>
              </a:spcBef>
              <a:spcAft>
                <a:spcPct val="0"/>
              </a:spcAft>
              <a:defRPr/>
            </a:pPr>
            <a:r>
              <a:rPr lang="fr-BE" sz="4317" dirty="0">
                <a:ea typeface="ＭＳ Ｐゴシック" panose="020B0600070205080204" pitchFamily="34" charset="-128"/>
              </a:rPr>
              <a:t>Part de marché - Effectif</a:t>
            </a:r>
            <a:endParaRPr lang="nl-NL" sz="4317" dirty="0">
              <a:ea typeface="ＭＳ Ｐゴシック" panose="020B0600070205080204" pitchFamily="34" charset="-128"/>
            </a:endParaRPr>
          </a:p>
        </p:txBody>
      </p:sp>
      <p:grpSp>
        <p:nvGrpSpPr>
          <p:cNvPr id="6" name="Group 61"/>
          <p:cNvGrpSpPr>
            <a:grpSpLocks/>
          </p:cNvGrpSpPr>
          <p:nvPr/>
        </p:nvGrpSpPr>
        <p:grpSpPr bwMode="auto">
          <a:xfrm rot="-952495">
            <a:off x="5193412" y="3139013"/>
            <a:ext cx="5059763" cy="1859074"/>
            <a:chOff x="2125663" y="2343150"/>
            <a:chExt cx="4883151" cy="1511300"/>
          </a:xfrm>
        </p:grpSpPr>
        <p:sp>
          <p:nvSpPr>
            <p:cNvPr id="7" name="Freeform 5"/>
            <p:cNvSpPr>
              <a:spLocks/>
            </p:cNvSpPr>
            <p:nvPr/>
          </p:nvSpPr>
          <p:spPr bwMode="auto">
            <a:xfrm>
              <a:off x="2125296" y="2342680"/>
              <a:ext cx="3543717" cy="1183967"/>
            </a:xfrm>
            <a:custGeom>
              <a:avLst/>
              <a:gdLst/>
              <a:ahLst/>
              <a:cxnLst>
                <a:cxn ang="0">
                  <a:pos x="0" y="0"/>
                </a:cxn>
                <a:cxn ang="0">
                  <a:pos x="2" y="49"/>
                </a:cxn>
                <a:cxn ang="0">
                  <a:pos x="2232" y="746"/>
                </a:cxn>
                <a:cxn ang="0">
                  <a:pos x="2216" y="639"/>
                </a:cxn>
                <a:cxn ang="0">
                  <a:pos x="0" y="0"/>
                </a:cxn>
              </a:cxnLst>
              <a:rect l="0" t="0" r="r" b="b"/>
              <a:pathLst>
                <a:path w="2232" h="746">
                  <a:moveTo>
                    <a:pt x="0" y="0"/>
                  </a:moveTo>
                  <a:lnTo>
                    <a:pt x="2" y="49"/>
                  </a:lnTo>
                  <a:lnTo>
                    <a:pt x="2232" y="746"/>
                  </a:lnTo>
                  <a:lnTo>
                    <a:pt x="2216" y="639"/>
                  </a:lnTo>
                  <a:lnTo>
                    <a:pt x="0" y="0"/>
                  </a:lnTo>
                  <a:close/>
                </a:path>
              </a:pathLst>
            </a:custGeom>
            <a:solidFill>
              <a:schemeClr val="bg1">
                <a:lumMod val="50000"/>
              </a:schemeClr>
            </a:solidFill>
            <a:ln w="12" cap="flat">
              <a:solidFill>
                <a:srgbClr val="FFFFFF"/>
              </a:solidFill>
              <a:prstDash val="solid"/>
              <a:miter lim="800000"/>
              <a:headEnd/>
              <a:tailEnd/>
            </a:ln>
          </p:spPr>
          <p:txBody>
            <a:bodyPr/>
            <a:lstStyle/>
            <a:p>
              <a:pPr defTabSz="493456" eaLnBrk="0" fontAlgn="base" hangingPunct="0">
                <a:spcBef>
                  <a:spcPct val="0"/>
                </a:spcBef>
                <a:spcAft>
                  <a:spcPct val="0"/>
                </a:spcAft>
                <a:defRPr/>
              </a:pPr>
              <a:endParaRPr lang="en-US" sz="1943">
                <a:solidFill>
                  <a:prstClr val="black"/>
                </a:solidFill>
                <a:latin typeface="Lato Regular"/>
                <a:ea typeface="ＭＳ Ｐゴシック" panose="020B0600070205080204" pitchFamily="34" charset="-128"/>
              </a:endParaRPr>
            </a:p>
          </p:txBody>
        </p:sp>
        <p:sp>
          <p:nvSpPr>
            <p:cNvPr id="8" name="Freeform 6"/>
            <p:cNvSpPr>
              <a:spLocks/>
            </p:cNvSpPr>
            <p:nvPr/>
          </p:nvSpPr>
          <p:spPr bwMode="auto">
            <a:xfrm>
              <a:off x="5369385" y="3382262"/>
              <a:ext cx="1633780" cy="469409"/>
            </a:xfrm>
            <a:custGeom>
              <a:avLst/>
              <a:gdLst/>
              <a:ahLst/>
              <a:cxnLst>
                <a:cxn ang="0">
                  <a:pos x="0" y="175"/>
                </a:cxn>
                <a:cxn ang="0">
                  <a:pos x="8" y="296"/>
                </a:cxn>
                <a:cxn ang="0">
                  <a:pos x="1023" y="122"/>
                </a:cxn>
                <a:cxn ang="0">
                  <a:pos x="1029" y="0"/>
                </a:cxn>
                <a:cxn ang="0">
                  <a:pos x="0" y="175"/>
                </a:cxn>
              </a:cxnLst>
              <a:rect l="0" t="0" r="r" b="b"/>
              <a:pathLst>
                <a:path w="1029" h="296">
                  <a:moveTo>
                    <a:pt x="0" y="175"/>
                  </a:moveTo>
                  <a:lnTo>
                    <a:pt x="8" y="296"/>
                  </a:lnTo>
                  <a:lnTo>
                    <a:pt x="1023" y="122"/>
                  </a:lnTo>
                  <a:lnTo>
                    <a:pt x="1029" y="0"/>
                  </a:lnTo>
                  <a:lnTo>
                    <a:pt x="0" y="175"/>
                  </a:lnTo>
                  <a:close/>
                </a:path>
              </a:pathLst>
            </a:custGeom>
            <a:solidFill>
              <a:schemeClr val="bg1">
                <a:lumMod val="50000"/>
              </a:schemeClr>
            </a:solidFill>
            <a:ln w="12" cap="flat">
              <a:solidFill>
                <a:srgbClr val="FFFFFF"/>
              </a:solidFill>
              <a:prstDash val="solid"/>
              <a:miter lim="800000"/>
              <a:headEnd/>
              <a:tailEnd/>
            </a:ln>
          </p:spPr>
          <p:txBody>
            <a:bodyPr/>
            <a:lstStyle/>
            <a:p>
              <a:pPr defTabSz="493456" eaLnBrk="0" fontAlgn="base" hangingPunct="0">
                <a:spcBef>
                  <a:spcPct val="0"/>
                </a:spcBef>
                <a:spcAft>
                  <a:spcPct val="0"/>
                </a:spcAft>
                <a:defRPr/>
              </a:pPr>
              <a:endParaRPr lang="en-US" sz="1943">
                <a:solidFill>
                  <a:prstClr val="black"/>
                </a:solidFill>
                <a:latin typeface="Lato Regular"/>
                <a:ea typeface="ＭＳ Ｐゴシック" panose="020B0600070205080204" pitchFamily="34" charset="-128"/>
              </a:endParaRPr>
            </a:p>
          </p:txBody>
        </p:sp>
        <p:sp>
          <p:nvSpPr>
            <p:cNvPr id="9" name="Freeform 7"/>
            <p:cNvSpPr>
              <a:spLocks/>
            </p:cNvSpPr>
            <p:nvPr/>
          </p:nvSpPr>
          <p:spPr bwMode="auto">
            <a:xfrm>
              <a:off x="2123472" y="2338814"/>
              <a:ext cx="4883152" cy="1319079"/>
            </a:xfrm>
            <a:custGeom>
              <a:avLst/>
              <a:gdLst/>
              <a:ahLst/>
              <a:cxnLst>
                <a:cxn ang="0">
                  <a:pos x="3076" y="656"/>
                </a:cxn>
                <a:cxn ang="0">
                  <a:pos x="2580" y="223"/>
                </a:cxn>
                <a:cxn ang="0">
                  <a:pos x="2448" y="374"/>
                </a:cxn>
                <a:cxn ang="0">
                  <a:pos x="0" y="0"/>
                </a:cxn>
                <a:cxn ang="0">
                  <a:pos x="2216" y="639"/>
                </a:cxn>
                <a:cxn ang="0">
                  <a:pos x="2047" y="831"/>
                </a:cxn>
                <a:cxn ang="0">
                  <a:pos x="3076" y="656"/>
                </a:cxn>
              </a:cxnLst>
              <a:rect l="0" t="0" r="r" b="b"/>
              <a:pathLst>
                <a:path w="3076" h="831">
                  <a:moveTo>
                    <a:pt x="3076" y="656"/>
                  </a:moveTo>
                  <a:lnTo>
                    <a:pt x="2580" y="223"/>
                  </a:lnTo>
                  <a:lnTo>
                    <a:pt x="2448" y="374"/>
                  </a:lnTo>
                  <a:lnTo>
                    <a:pt x="0" y="0"/>
                  </a:lnTo>
                  <a:lnTo>
                    <a:pt x="2216" y="639"/>
                  </a:lnTo>
                  <a:lnTo>
                    <a:pt x="2047" y="831"/>
                  </a:lnTo>
                  <a:lnTo>
                    <a:pt x="3076" y="656"/>
                  </a:lnTo>
                  <a:close/>
                </a:path>
              </a:pathLst>
            </a:custGeom>
            <a:solidFill>
              <a:schemeClr val="bg1">
                <a:lumMod val="65000"/>
              </a:schemeClr>
            </a:solidFill>
            <a:ln w="12" cap="flat">
              <a:solidFill>
                <a:srgbClr val="FFFFFF"/>
              </a:solidFill>
              <a:prstDash val="solid"/>
              <a:miter lim="800000"/>
              <a:headEnd/>
              <a:tailEnd/>
            </a:ln>
          </p:spPr>
          <p:txBody>
            <a:bodyPr/>
            <a:lstStyle/>
            <a:p>
              <a:pPr defTabSz="493456" eaLnBrk="0" fontAlgn="base" hangingPunct="0">
                <a:spcBef>
                  <a:spcPct val="0"/>
                </a:spcBef>
                <a:spcAft>
                  <a:spcPct val="0"/>
                </a:spcAft>
                <a:defRPr/>
              </a:pPr>
              <a:endParaRPr lang="en-US" sz="1943">
                <a:solidFill>
                  <a:prstClr val="black"/>
                </a:solidFill>
                <a:latin typeface="Lato Regular"/>
                <a:ea typeface="ＭＳ Ｐゴシック" panose="020B0600070205080204" pitchFamily="34" charset="-128"/>
              </a:endParaRPr>
            </a:p>
          </p:txBody>
        </p:sp>
      </p:grpSp>
      <p:grpSp>
        <p:nvGrpSpPr>
          <p:cNvPr id="30" name="Group 85"/>
          <p:cNvGrpSpPr>
            <a:grpSpLocks/>
          </p:cNvGrpSpPr>
          <p:nvPr/>
        </p:nvGrpSpPr>
        <p:grpSpPr bwMode="auto">
          <a:xfrm>
            <a:off x="7765272" y="2957390"/>
            <a:ext cx="258729" cy="884131"/>
            <a:chOff x="4826001" y="2079038"/>
            <a:chExt cx="327025" cy="954087"/>
          </a:xfrm>
        </p:grpSpPr>
        <p:sp>
          <p:nvSpPr>
            <p:cNvPr id="31"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37,4%</a:t>
              </a:r>
            </a:p>
          </p:txBody>
        </p:sp>
        <p:sp>
          <p:nvSpPr>
            <p:cNvPr id="85047"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48"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
        <p:nvSpPr>
          <p:cNvPr id="35" name="TextBox 90"/>
          <p:cNvSpPr txBox="1">
            <a:spLocks noChangeArrowheads="1"/>
          </p:cNvSpPr>
          <p:nvPr/>
        </p:nvSpPr>
        <p:spPr bwMode="auto">
          <a:xfrm rot="-5400000">
            <a:off x="8138800" y="2309713"/>
            <a:ext cx="452346" cy="3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2015</a:t>
            </a:r>
          </a:p>
        </p:txBody>
      </p:sp>
      <p:grpSp>
        <p:nvGrpSpPr>
          <p:cNvPr id="57" name="Group 85"/>
          <p:cNvGrpSpPr>
            <a:grpSpLocks/>
          </p:cNvGrpSpPr>
          <p:nvPr/>
        </p:nvGrpSpPr>
        <p:grpSpPr bwMode="auto">
          <a:xfrm>
            <a:off x="7276944" y="2943682"/>
            <a:ext cx="258728" cy="885845"/>
            <a:chOff x="4826001" y="2079038"/>
            <a:chExt cx="327025" cy="954087"/>
          </a:xfrm>
        </p:grpSpPr>
        <p:sp>
          <p:nvSpPr>
            <p:cNvPr id="58"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37,5%</a:t>
              </a:r>
            </a:p>
          </p:txBody>
        </p:sp>
        <p:sp>
          <p:nvSpPr>
            <p:cNvPr id="85044"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45"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
        <p:nvSpPr>
          <p:cNvPr id="61" name="TextBox 90"/>
          <p:cNvSpPr txBox="1">
            <a:spLocks noChangeArrowheads="1"/>
          </p:cNvSpPr>
          <p:nvPr/>
        </p:nvSpPr>
        <p:spPr bwMode="auto">
          <a:xfrm rot="-5400000">
            <a:off x="7681314" y="2304572"/>
            <a:ext cx="452346" cy="3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2014</a:t>
            </a:r>
          </a:p>
        </p:txBody>
      </p:sp>
      <p:grpSp>
        <p:nvGrpSpPr>
          <p:cNvPr id="62" name="Group 85"/>
          <p:cNvGrpSpPr>
            <a:grpSpLocks/>
          </p:cNvGrpSpPr>
          <p:nvPr/>
        </p:nvGrpSpPr>
        <p:grpSpPr bwMode="auto">
          <a:xfrm>
            <a:off x="6804037" y="2933402"/>
            <a:ext cx="258728" cy="885845"/>
            <a:chOff x="4826001" y="2079038"/>
            <a:chExt cx="327025" cy="954087"/>
          </a:xfrm>
        </p:grpSpPr>
        <p:sp>
          <p:nvSpPr>
            <p:cNvPr id="63"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37,5%</a:t>
              </a:r>
            </a:p>
          </p:txBody>
        </p:sp>
        <p:sp>
          <p:nvSpPr>
            <p:cNvPr id="85041"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42"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
        <p:nvSpPr>
          <p:cNvPr id="66" name="TextBox 90"/>
          <p:cNvSpPr txBox="1">
            <a:spLocks noChangeArrowheads="1"/>
          </p:cNvSpPr>
          <p:nvPr/>
        </p:nvSpPr>
        <p:spPr bwMode="auto">
          <a:xfrm rot="-5400000">
            <a:off x="7180992" y="2309713"/>
            <a:ext cx="452346" cy="3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2013</a:t>
            </a:r>
          </a:p>
        </p:txBody>
      </p:sp>
      <p:grpSp>
        <p:nvGrpSpPr>
          <p:cNvPr id="72" name="Group 85"/>
          <p:cNvGrpSpPr>
            <a:grpSpLocks/>
          </p:cNvGrpSpPr>
          <p:nvPr/>
        </p:nvGrpSpPr>
        <p:grpSpPr bwMode="auto">
          <a:xfrm>
            <a:off x="6313995" y="2933402"/>
            <a:ext cx="260442" cy="885845"/>
            <a:chOff x="4826001" y="2079038"/>
            <a:chExt cx="327025" cy="954087"/>
          </a:xfrm>
        </p:grpSpPr>
        <p:sp>
          <p:nvSpPr>
            <p:cNvPr id="73"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37,4%</a:t>
              </a:r>
            </a:p>
          </p:txBody>
        </p:sp>
        <p:sp>
          <p:nvSpPr>
            <p:cNvPr id="85038"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39"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
        <p:nvSpPr>
          <p:cNvPr id="76" name="TextBox 90"/>
          <p:cNvSpPr txBox="1">
            <a:spLocks noChangeArrowheads="1"/>
          </p:cNvSpPr>
          <p:nvPr/>
        </p:nvSpPr>
        <p:spPr bwMode="auto">
          <a:xfrm rot="-5400000">
            <a:off x="6218043" y="2304572"/>
            <a:ext cx="452346" cy="3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2011</a:t>
            </a:r>
          </a:p>
        </p:txBody>
      </p:sp>
      <p:grpSp>
        <p:nvGrpSpPr>
          <p:cNvPr id="81" name="Group 85"/>
          <p:cNvGrpSpPr>
            <a:grpSpLocks/>
          </p:cNvGrpSpPr>
          <p:nvPr/>
        </p:nvGrpSpPr>
        <p:grpSpPr bwMode="auto">
          <a:xfrm>
            <a:off x="5834234" y="2943682"/>
            <a:ext cx="258728" cy="885845"/>
            <a:chOff x="4826001" y="2079038"/>
            <a:chExt cx="327025" cy="954087"/>
          </a:xfrm>
        </p:grpSpPr>
        <p:sp>
          <p:nvSpPr>
            <p:cNvPr id="82"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37,4%</a:t>
              </a:r>
            </a:p>
          </p:txBody>
        </p:sp>
        <p:sp>
          <p:nvSpPr>
            <p:cNvPr id="85035"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36"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
        <p:nvSpPr>
          <p:cNvPr id="85" name="TextBox 90"/>
          <p:cNvSpPr txBox="1">
            <a:spLocks noChangeArrowheads="1"/>
          </p:cNvSpPr>
          <p:nvPr/>
        </p:nvSpPr>
        <p:spPr bwMode="auto">
          <a:xfrm rot="-5400000">
            <a:off x="5728002" y="2304572"/>
            <a:ext cx="452346" cy="3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2010</a:t>
            </a:r>
          </a:p>
        </p:txBody>
      </p:sp>
      <p:grpSp>
        <p:nvGrpSpPr>
          <p:cNvPr id="86" name="Group 85"/>
          <p:cNvGrpSpPr>
            <a:grpSpLocks/>
          </p:cNvGrpSpPr>
          <p:nvPr/>
        </p:nvGrpSpPr>
        <p:grpSpPr bwMode="auto">
          <a:xfrm>
            <a:off x="5333912" y="2943682"/>
            <a:ext cx="258728" cy="885845"/>
            <a:chOff x="4826001" y="2079038"/>
            <a:chExt cx="327025" cy="954087"/>
          </a:xfrm>
        </p:grpSpPr>
        <p:sp>
          <p:nvSpPr>
            <p:cNvPr id="87"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37,5%</a:t>
              </a:r>
            </a:p>
          </p:txBody>
        </p:sp>
        <p:sp>
          <p:nvSpPr>
            <p:cNvPr id="85032"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33"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
        <p:nvSpPr>
          <p:cNvPr id="90" name="TextBox 90"/>
          <p:cNvSpPr txBox="1">
            <a:spLocks noChangeArrowheads="1"/>
          </p:cNvSpPr>
          <p:nvPr/>
        </p:nvSpPr>
        <p:spPr bwMode="auto">
          <a:xfrm rot="-5400000">
            <a:off x="5237103" y="2308857"/>
            <a:ext cx="452346" cy="3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2009</a:t>
            </a:r>
          </a:p>
        </p:txBody>
      </p:sp>
      <p:sp>
        <p:nvSpPr>
          <p:cNvPr id="134" name="Rounded Rectangle 272"/>
          <p:cNvSpPr/>
          <p:nvPr/>
        </p:nvSpPr>
        <p:spPr>
          <a:xfrm>
            <a:off x="2062972" y="6012439"/>
            <a:ext cx="3884350" cy="28100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3456" eaLnBrk="0" fontAlgn="base" hangingPunct="0">
              <a:spcBef>
                <a:spcPct val="0"/>
              </a:spcBef>
              <a:spcAft>
                <a:spcPct val="0"/>
              </a:spcAft>
              <a:defRPr/>
            </a:pPr>
            <a:endParaRPr lang="en-US" sz="1943">
              <a:solidFill>
                <a:prstClr val="white"/>
              </a:solidFill>
              <a:latin typeface="Lato Regular"/>
            </a:endParaRPr>
          </a:p>
        </p:txBody>
      </p:sp>
      <p:sp>
        <p:nvSpPr>
          <p:cNvPr id="135" name="Rounded Rectangle 273"/>
          <p:cNvSpPr/>
          <p:nvPr/>
        </p:nvSpPr>
        <p:spPr>
          <a:xfrm>
            <a:off x="2023563" y="6012439"/>
            <a:ext cx="582567" cy="28100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3456" eaLnBrk="0" fontAlgn="base" hangingPunct="0">
              <a:spcBef>
                <a:spcPct val="0"/>
              </a:spcBef>
              <a:spcAft>
                <a:spcPct val="0"/>
              </a:spcAft>
              <a:defRPr/>
            </a:pPr>
            <a:endParaRPr lang="en-US" sz="1187" b="1" dirty="0">
              <a:solidFill>
                <a:prstClr val="white"/>
              </a:solidFill>
              <a:latin typeface="Lato Regular"/>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15" y="6026147"/>
            <a:ext cx="1084602" cy="31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ligne-bleue.be/wp-content/uploads/2014/06/logo_omnim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131" y="6586438"/>
            <a:ext cx="918399" cy="21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Rounded Rectangle 272"/>
          <p:cNvSpPr/>
          <p:nvPr/>
        </p:nvSpPr>
        <p:spPr>
          <a:xfrm>
            <a:off x="2011568" y="6545315"/>
            <a:ext cx="3886063" cy="28100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3456" eaLnBrk="0" fontAlgn="base" hangingPunct="0">
              <a:spcBef>
                <a:spcPct val="0"/>
              </a:spcBef>
              <a:spcAft>
                <a:spcPct val="0"/>
              </a:spcAft>
              <a:defRPr/>
            </a:pPr>
            <a:endParaRPr lang="en-US" sz="1943">
              <a:solidFill>
                <a:prstClr val="white"/>
              </a:solidFill>
              <a:latin typeface="Lato Regular"/>
            </a:endParaRPr>
          </a:p>
        </p:txBody>
      </p:sp>
      <p:sp>
        <p:nvSpPr>
          <p:cNvPr id="144" name="Rounded Rectangle 273"/>
          <p:cNvSpPr/>
          <p:nvPr/>
        </p:nvSpPr>
        <p:spPr>
          <a:xfrm>
            <a:off x="2011568" y="6545315"/>
            <a:ext cx="233027" cy="28100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93456" eaLnBrk="0" fontAlgn="base" hangingPunct="0">
              <a:spcBef>
                <a:spcPct val="0"/>
              </a:spcBef>
              <a:spcAft>
                <a:spcPct val="0"/>
              </a:spcAft>
              <a:defRPr/>
            </a:pPr>
            <a:endParaRPr lang="en-US" sz="1187" b="1" dirty="0">
              <a:solidFill>
                <a:prstClr val="white"/>
              </a:solidFill>
              <a:latin typeface="Lato Regular"/>
            </a:endParaRPr>
          </a:p>
        </p:txBody>
      </p:sp>
      <p:sp>
        <p:nvSpPr>
          <p:cNvPr id="91" name="Rectangle 90"/>
          <p:cNvSpPr>
            <a:spLocks noChangeArrowheads="1"/>
          </p:cNvSpPr>
          <p:nvPr/>
        </p:nvSpPr>
        <p:spPr bwMode="auto">
          <a:xfrm>
            <a:off x="2869154" y="6012439"/>
            <a:ext cx="577402" cy="2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en-US" sz="1079">
                <a:solidFill>
                  <a:srgbClr val="7F7F7F"/>
                </a:solidFill>
                <a:latin typeface="Lato Regular"/>
              </a:rPr>
              <a:t>15,7%</a:t>
            </a:r>
          </a:p>
        </p:txBody>
      </p:sp>
      <p:sp>
        <p:nvSpPr>
          <p:cNvPr id="151" name="Rectangle 150"/>
          <p:cNvSpPr>
            <a:spLocks noChangeArrowheads="1"/>
          </p:cNvSpPr>
          <p:nvPr/>
        </p:nvSpPr>
        <p:spPr bwMode="auto">
          <a:xfrm>
            <a:off x="2288220" y="6535035"/>
            <a:ext cx="500458" cy="25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en-US" sz="1079">
                <a:solidFill>
                  <a:srgbClr val="7F7F7F"/>
                </a:solidFill>
                <a:latin typeface="Lato Regular"/>
              </a:rPr>
              <a:t>5,4%</a:t>
            </a:r>
          </a:p>
        </p:txBody>
      </p:sp>
      <p:sp>
        <p:nvSpPr>
          <p:cNvPr id="67" name="ZoneTexte 66"/>
          <p:cNvSpPr txBox="1"/>
          <p:nvPr/>
        </p:nvSpPr>
        <p:spPr>
          <a:xfrm>
            <a:off x="6761200" y="7182712"/>
            <a:ext cx="3476553" cy="266676"/>
          </a:xfrm>
          <a:prstGeom prst="rect">
            <a:avLst/>
          </a:prstGeom>
          <a:noFill/>
        </p:spPr>
        <p:txBody>
          <a:bodyPr>
            <a:spAutoFit/>
          </a:bodyPr>
          <a:lstStyle/>
          <a:p>
            <a:pPr algn="r" defTabSz="493456" eaLnBrk="0" fontAlgn="base" hangingPunct="0">
              <a:spcBef>
                <a:spcPct val="0"/>
              </a:spcBef>
              <a:spcAft>
                <a:spcPct val="0"/>
              </a:spcAft>
              <a:defRPr/>
            </a:pPr>
            <a:r>
              <a:rPr lang="fr-BE" sz="1133" dirty="0" err="1">
                <a:solidFill>
                  <a:prstClr val="white">
                    <a:lumMod val="50000"/>
                  </a:prstClr>
                </a:solidFill>
                <a:latin typeface="Lato Regular"/>
                <a:ea typeface="ＭＳ Ｐゴシック" panose="020B0600070205080204" pitchFamily="34" charset="-128"/>
              </a:rPr>
              <a:t>Inami</a:t>
            </a:r>
            <a:r>
              <a:rPr lang="fr-BE" sz="1133" dirty="0">
                <a:solidFill>
                  <a:prstClr val="white">
                    <a:lumMod val="50000"/>
                  </a:prstClr>
                </a:solidFill>
                <a:latin typeface="Lato Regular"/>
                <a:ea typeface="ＭＳ Ｐゴシック" panose="020B0600070205080204" pitchFamily="34" charset="-128"/>
              </a:rPr>
              <a:t> décembre 2016</a:t>
            </a:r>
            <a:endParaRPr lang="nl-NL" sz="1133" dirty="0">
              <a:solidFill>
                <a:prstClr val="white">
                  <a:lumMod val="50000"/>
                </a:prstClr>
              </a:solidFill>
              <a:latin typeface="Lato Regular"/>
              <a:ea typeface="ＭＳ Ｐゴシック" panose="020B0600070205080204" pitchFamily="34" charset="-128"/>
            </a:endParaRPr>
          </a:p>
        </p:txBody>
      </p:sp>
      <p:grpSp>
        <p:nvGrpSpPr>
          <p:cNvPr id="103" name="Group 85"/>
          <p:cNvGrpSpPr>
            <a:grpSpLocks/>
          </p:cNvGrpSpPr>
          <p:nvPr/>
        </p:nvGrpSpPr>
        <p:grpSpPr bwMode="auto">
          <a:xfrm>
            <a:off x="8248459" y="2945396"/>
            <a:ext cx="260442" cy="884131"/>
            <a:chOff x="4826001" y="2079038"/>
            <a:chExt cx="327025" cy="954087"/>
          </a:xfrm>
        </p:grpSpPr>
        <p:sp>
          <p:nvSpPr>
            <p:cNvPr id="104"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37,4%</a:t>
              </a:r>
            </a:p>
          </p:txBody>
        </p:sp>
        <p:sp>
          <p:nvSpPr>
            <p:cNvPr id="85029"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30"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
        <p:nvSpPr>
          <p:cNvPr id="107" name="TextBox 90"/>
          <p:cNvSpPr txBox="1">
            <a:spLocks noChangeArrowheads="1"/>
          </p:cNvSpPr>
          <p:nvPr/>
        </p:nvSpPr>
        <p:spPr bwMode="auto">
          <a:xfrm rot="-5400000">
            <a:off x="6690950" y="2304572"/>
            <a:ext cx="452346" cy="3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2012</a:t>
            </a:r>
          </a:p>
        </p:txBody>
      </p:sp>
      <p:sp>
        <p:nvSpPr>
          <p:cNvPr id="12" name="ZoneTexte 11"/>
          <p:cNvSpPr txBox="1">
            <a:spLocks noChangeArrowheads="1"/>
          </p:cNvSpPr>
          <p:nvPr/>
        </p:nvSpPr>
        <p:spPr bwMode="auto">
          <a:xfrm>
            <a:off x="471195" y="5580654"/>
            <a:ext cx="5573792" cy="2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fr-BE" altLang="en-US" sz="1295">
                <a:solidFill>
                  <a:srgbClr val="7F7F7F"/>
                </a:solidFill>
                <a:latin typeface="Lato Regular"/>
              </a:rPr>
              <a:t>Détails des Mutualités Libres:</a:t>
            </a:r>
            <a:endParaRPr lang="nl-NL" altLang="en-US" sz="1295">
              <a:solidFill>
                <a:srgbClr val="7F7F7F"/>
              </a:solidFill>
              <a:latin typeface="Lato Regular"/>
            </a:endParaRPr>
          </a:p>
        </p:txBody>
      </p:sp>
      <p:sp>
        <p:nvSpPr>
          <p:cNvPr id="85020" name="Rectangle 107"/>
          <p:cNvSpPr>
            <a:spLocks noChangeArrowheads="1"/>
          </p:cNvSpPr>
          <p:nvPr/>
        </p:nvSpPr>
        <p:spPr bwMode="auto">
          <a:xfrm flipH="1">
            <a:off x="515743" y="1082896"/>
            <a:ext cx="3975161" cy="498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943">
                <a:solidFill>
                  <a:srgbClr val="7F7F7F"/>
                </a:solidFill>
                <a:latin typeface="Lato Regular"/>
              </a:rPr>
              <a:t>Effectif Wallonie 2016:</a:t>
            </a:r>
            <a:endParaRPr lang="en-US" altLang="en-US" sz="1295">
              <a:solidFill>
                <a:srgbClr val="7F7F7F"/>
              </a:solidFill>
              <a:latin typeface="Lato Regular"/>
            </a:endParaRPr>
          </a:p>
          <a:p>
            <a:pPr eaLnBrk="0" fontAlgn="base" hangingPunct="0">
              <a:spcBef>
                <a:spcPct val="0"/>
              </a:spcBef>
              <a:spcAft>
                <a:spcPct val="0"/>
              </a:spcAft>
            </a:pPr>
            <a:r>
              <a:rPr lang="en-US" altLang="en-US" sz="1295">
                <a:solidFill>
                  <a:srgbClr val="7F7F7F"/>
                </a:solidFill>
                <a:latin typeface="Lato Regular"/>
              </a:rPr>
              <a:t>(titulaires + personnes à charge)</a:t>
            </a:r>
          </a:p>
        </p:txBody>
      </p:sp>
      <p:graphicFrame>
        <p:nvGraphicFramePr>
          <p:cNvPr id="109" name="Chart 43"/>
          <p:cNvGraphicFramePr>
            <a:graphicFrameLocks/>
          </p:cNvGraphicFramePr>
          <p:nvPr/>
        </p:nvGraphicFramePr>
        <p:xfrm>
          <a:off x="323839" y="976663"/>
          <a:ext cx="5500115" cy="4989513"/>
        </p:xfrm>
        <a:graphic>
          <a:graphicData uri="http://schemas.openxmlformats.org/drawingml/2006/chart">
            <c:chart xmlns:c="http://schemas.openxmlformats.org/drawingml/2006/chart" xmlns:r="http://schemas.openxmlformats.org/officeDocument/2006/relationships" r:id="rId4"/>
          </a:graphicData>
        </a:graphic>
      </p:graphicFrame>
      <p:sp>
        <p:nvSpPr>
          <p:cNvPr id="85022" name="Rectangle 109"/>
          <p:cNvSpPr>
            <a:spLocks noChangeArrowheads="1"/>
          </p:cNvSpPr>
          <p:nvPr/>
        </p:nvSpPr>
        <p:spPr bwMode="auto">
          <a:xfrm flipH="1">
            <a:off x="5981590" y="1103458"/>
            <a:ext cx="3731854" cy="29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943">
                <a:solidFill>
                  <a:srgbClr val="7F7F7F"/>
                </a:solidFill>
                <a:latin typeface="Lato Regular"/>
              </a:rPr>
              <a:t>Evolution Solidaris (effectif):</a:t>
            </a:r>
          </a:p>
        </p:txBody>
      </p:sp>
      <p:sp>
        <p:nvSpPr>
          <p:cNvPr id="68" name="TextBox 90"/>
          <p:cNvSpPr txBox="1">
            <a:spLocks noChangeArrowheads="1"/>
          </p:cNvSpPr>
          <p:nvPr/>
        </p:nvSpPr>
        <p:spPr bwMode="auto">
          <a:xfrm rot="-5400000">
            <a:off x="8596286" y="2309713"/>
            <a:ext cx="452346" cy="35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fr-FR" sz="1511">
                <a:solidFill>
                  <a:srgbClr val="FF0000"/>
                </a:solidFill>
                <a:latin typeface="Lato Regular"/>
              </a:rPr>
              <a:t>2016</a:t>
            </a:r>
          </a:p>
        </p:txBody>
      </p:sp>
      <p:grpSp>
        <p:nvGrpSpPr>
          <p:cNvPr id="69" name="Group 85"/>
          <p:cNvGrpSpPr>
            <a:grpSpLocks/>
          </p:cNvGrpSpPr>
          <p:nvPr/>
        </p:nvGrpSpPr>
        <p:grpSpPr bwMode="auto">
          <a:xfrm>
            <a:off x="8705946" y="2945396"/>
            <a:ext cx="258728" cy="884131"/>
            <a:chOff x="4826001" y="2079038"/>
            <a:chExt cx="327025" cy="954087"/>
          </a:xfrm>
        </p:grpSpPr>
        <p:sp>
          <p:nvSpPr>
            <p:cNvPr id="70" name="Freeform 21"/>
            <p:cNvSpPr>
              <a:spLocks/>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gradFill>
              <a:gsLst>
                <a:gs pos="0">
                  <a:srgbClr val="FF0000"/>
                </a:gs>
                <a:gs pos="50000">
                  <a:srgbClr val="FF9797"/>
                </a:gs>
                <a:gs pos="100000">
                  <a:srgbClr val="FF0000"/>
                </a:gs>
              </a:gsLst>
              <a:lin ang="0" scaled="1"/>
            </a:gradFill>
            <a:ln w="8" cap="flat">
              <a:solidFill>
                <a:srgbClr val="FFFFFF"/>
              </a:solidFill>
              <a:prstDash val="solid"/>
              <a:miter lim="800000"/>
              <a:headEnd/>
              <a:tailEnd/>
            </a:ln>
          </p:spPr>
          <p:txBody>
            <a:bodyPr vert="vert270" anchor="ctr"/>
            <a:lstStyle/>
            <a:p>
              <a:pPr algn="ctr" defTabSz="493456" eaLnBrk="0" fontAlgn="base" hangingPunct="0">
                <a:spcBef>
                  <a:spcPct val="0"/>
                </a:spcBef>
                <a:spcAft>
                  <a:spcPct val="0"/>
                </a:spcAft>
                <a:defRPr/>
              </a:pPr>
              <a:r>
                <a:rPr lang="en-US" sz="1511" b="1" dirty="0">
                  <a:solidFill>
                    <a:srgbClr val="FFFFFF"/>
                  </a:solidFill>
                  <a:latin typeface="Lato Regular"/>
                  <a:ea typeface="ＭＳ Ｐゴシック" panose="020B0600070205080204" pitchFamily="34" charset="-128"/>
                </a:rPr>
                <a:t>37,6%</a:t>
              </a:r>
            </a:p>
          </p:txBody>
        </p:sp>
        <p:sp>
          <p:nvSpPr>
            <p:cNvPr id="85026" name="Oval 22"/>
            <p:cNvSpPr>
              <a:spLocks noChangeArrowheads="1"/>
            </p:cNvSpPr>
            <p:nvPr/>
          </p:nvSpPr>
          <p:spPr bwMode="auto">
            <a:xfrm>
              <a:off x="4826001" y="2079038"/>
              <a:ext cx="327025" cy="100013"/>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sp>
          <p:nvSpPr>
            <p:cNvPr id="85027" name="Oval 23"/>
            <p:cNvSpPr>
              <a:spLocks noChangeArrowheads="1"/>
            </p:cNvSpPr>
            <p:nvPr/>
          </p:nvSpPr>
          <p:spPr bwMode="auto">
            <a:xfrm>
              <a:off x="4826001" y="2931525"/>
              <a:ext cx="327025" cy="101600"/>
            </a:xfrm>
            <a:prstGeom prst="ellipse">
              <a:avLst/>
            </a:prstGeom>
            <a:solidFill>
              <a:srgbClr val="FF0000"/>
            </a:solidFill>
            <a:ln w="8">
              <a:solidFill>
                <a:srgbClr val="FFFFFF"/>
              </a:solidFill>
              <a:miter lim="800000"/>
              <a:headEnd/>
              <a:tailEnd/>
            </a:ln>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fr-FR" sz="1943" b="0">
                <a:solidFill>
                  <a:srgbClr val="000000"/>
                </a:solidFill>
                <a:latin typeface="Lato Regular"/>
              </a:endParaRPr>
            </a:p>
          </p:txBody>
        </p:sp>
      </p:grpSp>
    </p:spTree>
    <p:extLst>
      <p:ext uri="{BB962C8B-B14F-4D97-AF65-F5344CB8AC3E}">
        <p14:creationId xmlns:p14="http://schemas.microsoft.com/office/powerpoint/2010/main" val="1628214270"/>
      </p:ext>
    </p:extLst>
  </p:cSld>
  <p:clrMapOvr>
    <a:masterClrMapping/>
  </p:clrMapOvr>
  <p:transition spd="slow"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heel(1)">
                                      <p:cBhvr>
                                        <p:cTn id="7" dur="2000"/>
                                        <p:tgtEl>
                                          <p:spTgt spid="109"/>
                                        </p:tgtEl>
                                      </p:cBhvr>
                                    </p:animEffect>
                                  </p:childTnLst>
                                </p:cTn>
                              </p:par>
                            </p:childTnLst>
                          </p:cTn>
                        </p:par>
                        <p:par>
                          <p:cTn id="8" fill="hold" nodeType="afterGroup">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100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childTnLst>
                                </p:cTn>
                              </p:par>
                              <p:par>
                                <p:cTn id="15" presetID="10" presetClass="entr" presetSubtype="0" fill="hold" nodeType="withEffect">
                                  <p:stCondLst>
                                    <p:cond delay="100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1000"/>
                                        <p:tgtEl>
                                          <p:spTgt spid="134"/>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1000"/>
                                        <p:tgtEl>
                                          <p:spTgt spid="143"/>
                                        </p:tgtEl>
                                      </p:cBhvr>
                                    </p:animEffect>
                                  </p:childTnLst>
                                </p:cTn>
                              </p:par>
                            </p:childTnLst>
                          </p:cTn>
                        </p:par>
                        <p:par>
                          <p:cTn id="24" fill="hold" nodeType="afterGroup">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wipe(left)">
                                      <p:cBhvr>
                                        <p:cTn id="27" dur="2000"/>
                                        <p:tgtEl>
                                          <p:spTgt spid="135"/>
                                        </p:tgtEl>
                                      </p:cBhvr>
                                    </p:animEffect>
                                  </p:childTnLst>
                                </p:cTn>
                              </p:par>
                            </p:childTnLst>
                          </p:cTn>
                        </p:par>
                        <p:par>
                          <p:cTn id="28" fill="hold" nodeType="afterGroup">
                            <p:stCondLst>
                              <p:cond delay="6000"/>
                            </p:stCondLst>
                            <p:childTnLst>
                              <p:par>
                                <p:cTn id="29" presetID="1" presetClass="entr" presetSubtype="0"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par>
                          <p:cTn id="31" fill="hold" nodeType="afterGroup">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144"/>
                                        </p:tgtEl>
                                        <p:attrNameLst>
                                          <p:attrName>style.visibility</p:attrName>
                                        </p:attrNameLst>
                                      </p:cBhvr>
                                      <p:to>
                                        <p:strVal val="visible"/>
                                      </p:to>
                                    </p:set>
                                    <p:animEffect transition="in" filter="wipe(left)">
                                      <p:cBhvr>
                                        <p:cTn id="34" dur="2000"/>
                                        <p:tgtEl>
                                          <p:spTgt spid="144"/>
                                        </p:tgtEl>
                                      </p:cBhvr>
                                    </p:animEffect>
                                  </p:childTnLst>
                                </p:cTn>
                              </p:par>
                            </p:childTnLst>
                          </p:cTn>
                        </p:par>
                        <p:par>
                          <p:cTn id="35" fill="hold" nodeType="afterGroup">
                            <p:stCondLst>
                              <p:cond delay="8000"/>
                            </p:stCondLst>
                            <p:childTnLst>
                              <p:par>
                                <p:cTn id="36" presetID="1" presetClass="entr" presetSubtype="0" fill="hold" grpId="0" nodeType="afterEffect">
                                  <p:stCondLst>
                                    <p:cond delay="0"/>
                                  </p:stCondLst>
                                  <p:childTnLst>
                                    <p:set>
                                      <p:cBhvr>
                                        <p:cTn id="37" dur="1" fill="hold">
                                          <p:stCondLst>
                                            <p:cond delay="0"/>
                                          </p:stCondLst>
                                        </p:cTn>
                                        <p:tgtEl>
                                          <p:spTgt spid="151"/>
                                        </p:tgtEl>
                                        <p:attrNameLst>
                                          <p:attrName>style.visibility</p:attrName>
                                        </p:attrNameLst>
                                      </p:cBhvr>
                                      <p:to>
                                        <p:strVal val="visible"/>
                                      </p:to>
                                    </p:set>
                                  </p:childTnLst>
                                </p:cTn>
                              </p:par>
                            </p:childTnLst>
                          </p:cTn>
                        </p:par>
                        <p:par>
                          <p:cTn id="38" fill="hold" nodeType="afterGroup">
                            <p:stCondLst>
                              <p:cond delay="80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nodeType="afterGroup">
                            <p:stCondLst>
                              <p:cond delay="8500"/>
                            </p:stCondLst>
                            <p:childTnLst>
                              <p:par>
                                <p:cTn id="43" presetID="10" presetClass="entr" presetSubtype="0" fill="hold" nodeType="after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2000"/>
                                        <p:tgtEl>
                                          <p:spTgt spid="8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500"/>
                                        <p:tgtEl>
                                          <p:spTgt spid="90"/>
                                        </p:tgtEl>
                                      </p:cBhvr>
                                    </p:animEffect>
                                  </p:childTnLst>
                                </p:cTn>
                              </p:par>
                            </p:childTnLst>
                          </p:cTn>
                        </p:par>
                        <p:par>
                          <p:cTn id="49" fill="hold" nodeType="afterGroup">
                            <p:stCondLst>
                              <p:cond delay="10500"/>
                            </p:stCondLst>
                            <p:childTnLst>
                              <p:par>
                                <p:cTn id="50" presetID="10" presetClass="entr" presetSubtype="0" fill="hold"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20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fade">
                                      <p:cBhvr>
                                        <p:cTn id="55" dur="500"/>
                                        <p:tgtEl>
                                          <p:spTgt spid="85"/>
                                        </p:tgtEl>
                                      </p:cBhvr>
                                    </p:animEffect>
                                  </p:childTnLst>
                                </p:cTn>
                              </p:par>
                            </p:childTnLst>
                          </p:cTn>
                        </p:par>
                        <p:par>
                          <p:cTn id="56" fill="hold" nodeType="afterGroup">
                            <p:stCondLst>
                              <p:cond delay="12500"/>
                            </p:stCondLst>
                            <p:childTnLst>
                              <p:par>
                                <p:cTn id="57" presetID="10" presetClass="entr" presetSubtype="0"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2000"/>
                                        <p:tgtEl>
                                          <p:spTgt spid="7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childTnLst>
                          </p:cTn>
                        </p:par>
                        <p:par>
                          <p:cTn id="63" fill="hold" nodeType="afterGroup">
                            <p:stCondLst>
                              <p:cond delay="14500"/>
                            </p:stCondLst>
                            <p:childTnLst>
                              <p:par>
                                <p:cTn id="64" presetID="10" presetClass="entr" presetSubtype="0"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2000"/>
                                        <p:tgtEl>
                                          <p:spTgt spid="6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500"/>
                                        <p:tgtEl>
                                          <p:spTgt spid="107"/>
                                        </p:tgtEl>
                                      </p:cBhvr>
                                    </p:animEffect>
                                  </p:childTnLst>
                                </p:cTn>
                              </p:par>
                            </p:childTnLst>
                          </p:cTn>
                        </p:par>
                        <p:par>
                          <p:cTn id="70" fill="hold" nodeType="afterGroup">
                            <p:stCondLst>
                              <p:cond delay="16500"/>
                            </p:stCondLst>
                            <p:childTnLst>
                              <p:par>
                                <p:cTn id="71" presetID="10" presetClass="entr" presetSubtype="0" fill="hold"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2000"/>
                                        <p:tgtEl>
                                          <p:spTgt spid="5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childTnLst>
                          </p:cTn>
                        </p:par>
                        <p:par>
                          <p:cTn id="77" fill="hold" nodeType="afterGroup">
                            <p:stCondLst>
                              <p:cond delay="18500"/>
                            </p:stCondLst>
                            <p:childTnLst>
                              <p:par>
                                <p:cTn id="78" presetID="10" presetClass="entr" presetSubtype="0"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20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par>
                          <p:cTn id="84" fill="hold" nodeType="afterGroup">
                            <p:stCondLst>
                              <p:cond delay="20500"/>
                            </p:stCondLst>
                            <p:childTnLst>
                              <p:par>
                                <p:cTn id="85" presetID="10" presetClass="entr" presetSubtype="0" fill="hold" nodeType="after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2000"/>
                                        <p:tgtEl>
                                          <p:spTgt spid="10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par>
                          <p:cTn id="91" fill="hold" nodeType="afterGroup">
                            <p:stCondLst>
                              <p:cond delay="22500"/>
                            </p:stCondLst>
                            <p:childTnLst>
                              <p:par>
                                <p:cTn id="92" presetID="10" presetClass="entr" presetSubtype="0"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2000"/>
                                        <p:tgtEl>
                                          <p:spTgt spid="6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 grpId="0"/>
      <p:bldP spid="66" grpId="0"/>
      <p:bldP spid="76" grpId="0"/>
      <p:bldP spid="85" grpId="0"/>
      <p:bldP spid="90" grpId="0"/>
      <p:bldP spid="134" grpId="0" animBg="1"/>
      <p:bldP spid="135" grpId="0" animBg="1"/>
      <p:bldP spid="143" grpId="0" animBg="1"/>
      <p:bldP spid="144" grpId="0" animBg="1"/>
      <p:bldP spid="91" grpId="0"/>
      <p:bldP spid="151" grpId="0"/>
      <p:bldP spid="107" grpId="0"/>
      <p:bldP spid="12" grpId="0"/>
      <p:bldGraphic spid="109" grpId="0">
        <p:bldAsOne/>
      </p:bldGraphic>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re 1"/>
          <p:cNvSpPr>
            <a:spLocks noGrp="1"/>
          </p:cNvSpPr>
          <p:nvPr>
            <p:ph type="title"/>
          </p:nvPr>
        </p:nvSpPr>
        <p:spPr bwMode="auto">
          <a:xfrm>
            <a:off x="913259" y="375249"/>
            <a:ext cx="8882429" cy="12336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p>
            <a:pPr eaLnBrk="1" hangingPunct="1"/>
            <a:r>
              <a:rPr lang="fr-BE" altLang="fr-FR" b="1">
                <a:solidFill>
                  <a:srgbClr val="5F686F"/>
                </a:solidFill>
                <a:ea typeface="ＭＳ Ｐゴシック" panose="020B0600070205080204" pitchFamily="34" charset="-128"/>
              </a:rPr>
              <a:t>SOLIDARIS</a:t>
            </a:r>
          </a:p>
        </p:txBody>
      </p:sp>
      <p:graphicFrame>
        <p:nvGraphicFramePr>
          <p:cNvPr id="4" name="Espace réservé du contenu 3"/>
          <p:cNvGraphicFramePr>
            <a:graphicFrameLocks noGrp="1"/>
          </p:cNvGraphicFramePr>
          <p:nvPr>
            <p:ph idx="1"/>
          </p:nvPr>
        </p:nvGraphicFramePr>
        <p:xfrm>
          <a:off x="1024631" y="1915896"/>
          <a:ext cx="8882429" cy="417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875564" y="1720292"/>
            <a:ext cx="2299425" cy="418934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6" name="Rectangle 5"/>
          <p:cNvSpPr/>
          <p:nvPr/>
        </p:nvSpPr>
        <p:spPr>
          <a:xfrm>
            <a:off x="3174989" y="1720292"/>
            <a:ext cx="2299425" cy="418934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8" name="Rectangle 7"/>
          <p:cNvSpPr/>
          <p:nvPr/>
        </p:nvSpPr>
        <p:spPr>
          <a:xfrm>
            <a:off x="5474414" y="1720292"/>
            <a:ext cx="2301138" cy="418934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10" name="Rectangle 9"/>
          <p:cNvSpPr/>
          <p:nvPr/>
        </p:nvSpPr>
        <p:spPr>
          <a:xfrm>
            <a:off x="7780693" y="1720292"/>
            <a:ext cx="2299425" cy="4189341"/>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cxnSp>
        <p:nvCxnSpPr>
          <p:cNvPr id="12" name="Connecteur droit avec flèche 11"/>
          <p:cNvCxnSpPr/>
          <p:nvPr/>
        </p:nvCxnSpPr>
        <p:spPr>
          <a:xfrm>
            <a:off x="875564" y="1381033"/>
            <a:ext cx="8911557" cy="0"/>
          </a:xfrm>
          <a:prstGeom prst="straightConnector1">
            <a:avLst/>
          </a:prstGeom>
          <a:ln>
            <a:solidFill>
              <a:schemeClr val="tx1">
                <a:lumMod val="85000"/>
                <a:lumOff val="15000"/>
              </a:schemeClr>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422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txBox="1">
            <a:spLocks/>
          </p:cNvSpPr>
          <p:nvPr/>
        </p:nvSpPr>
        <p:spPr bwMode="auto">
          <a:xfrm>
            <a:off x="737394" y="899754"/>
            <a:ext cx="943304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fr-FR" altLang="fr-FR" sz="3200" dirty="0">
                <a:solidFill>
                  <a:srgbClr val="000000"/>
                </a:solidFill>
              </a:rPr>
              <a:t>Les directives assurances pouvaient-elles nous protéger ?</a:t>
            </a:r>
          </a:p>
        </p:txBody>
      </p:sp>
      <p:sp>
        <p:nvSpPr>
          <p:cNvPr id="2" name="ZoneTexte 1"/>
          <p:cNvSpPr txBox="1"/>
          <p:nvPr/>
        </p:nvSpPr>
        <p:spPr>
          <a:xfrm>
            <a:off x="1449706" y="2521435"/>
            <a:ext cx="7920880" cy="1477328"/>
          </a:xfrm>
          <a:prstGeom prst="rect">
            <a:avLst/>
          </a:prstGeom>
          <a:noFill/>
        </p:spPr>
        <p:txBody>
          <a:bodyPr wrap="square" rtlCol="0">
            <a:spAutoFit/>
          </a:bodyPr>
          <a:lstStyle/>
          <a:p>
            <a:r>
              <a:rPr lang="fr-FR" dirty="0"/>
              <a:t>Directive 92/49/CEE DU CONSEIL du 18 juin 1992</a:t>
            </a:r>
          </a:p>
          <a:p>
            <a:r>
              <a:rPr lang="fr-FR" dirty="0"/>
              <a:t>Article 2</a:t>
            </a:r>
          </a:p>
          <a:p>
            <a:r>
              <a:rPr lang="fr-FR" dirty="0"/>
              <a:t>§ 2. La présente directive ne s'applique ni aux assurances et opérations ni aux entreprises et institutions auxquelles la directive 73/239/CEE ne s'applique pas, ni aux organismes cités à l'article 4 de celle-ci.</a:t>
            </a:r>
            <a:endParaRPr lang="en-US" dirty="0"/>
          </a:p>
        </p:txBody>
      </p:sp>
      <p:sp>
        <p:nvSpPr>
          <p:cNvPr id="3" name="ZoneTexte 2"/>
          <p:cNvSpPr txBox="1"/>
          <p:nvPr/>
        </p:nvSpPr>
        <p:spPr>
          <a:xfrm>
            <a:off x="1466902" y="4499917"/>
            <a:ext cx="7839443" cy="1477328"/>
          </a:xfrm>
          <a:prstGeom prst="rect">
            <a:avLst/>
          </a:prstGeom>
          <a:noFill/>
        </p:spPr>
        <p:txBody>
          <a:bodyPr wrap="square" rtlCol="0">
            <a:spAutoFit/>
          </a:bodyPr>
          <a:lstStyle/>
          <a:p>
            <a:r>
              <a:rPr lang="fr-FR" dirty="0"/>
              <a:t>Directive 73/239/CEE du 24 juillet 1973</a:t>
            </a:r>
          </a:p>
          <a:p>
            <a:r>
              <a:rPr lang="fr-FR" dirty="0"/>
              <a:t>Article 2 §2  les opérations suivantes:</a:t>
            </a:r>
          </a:p>
          <a:p>
            <a:r>
              <a:rPr lang="fr-FR" dirty="0"/>
              <a:t>b) les opérations des organismes de prévoyance et de secours dont les prestations varient d'après les ressources disponibles et dans lesquels la contribution des adhérents est déterminée forfaitairement;</a:t>
            </a:r>
            <a:endParaRPr lang="en-US" dirty="0"/>
          </a:p>
        </p:txBody>
      </p:sp>
    </p:spTree>
    <p:extLst>
      <p:ext uri="{BB962C8B-B14F-4D97-AF65-F5344CB8AC3E}">
        <p14:creationId xmlns:p14="http://schemas.microsoft.com/office/powerpoint/2010/main" val="275743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txBox="1">
            <a:spLocks/>
          </p:cNvSpPr>
          <p:nvPr/>
        </p:nvSpPr>
        <p:spPr bwMode="auto">
          <a:xfrm>
            <a:off x="305346" y="467469"/>
            <a:ext cx="9937104"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fr-FR" altLang="fr-FR" sz="3200" dirty="0">
                <a:solidFill>
                  <a:srgbClr val="000000"/>
                </a:solidFill>
              </a:rPr>
              <a:t>Les directives assurances pouvaient-elles nous protéger ?</a:t>
            </a:r>
          </a:p>
        </p:txBody>
      </p:sp>
      <p:sp>
        <p:nvSpPr>
          <p:cNvPr id="2" name="ZoneTexte 1"/>
          <p:cNvSpPr txBox="1"/>
          <p:nvPr/>
        </p:nvSpPr>
        <p:spPr>
          <a:xfrm>
            <a:off x="377354" y="1547589"/>
            <a:ext cx="9577064" cy="5632311"/>
          </a:xfrm>
          <a:prstGeom prst="rect">
            <a:avLst/>
          </a:prstGeom>
          <a:noFill/>
        </p:spPr>
        <p:txBody>
          <a:bodyPr wrap="square" rtlCol="0">
            <a:spAutoFit/>
          </a:bodyPr>
          <a:lstStyle/>
          <a:p>
            <a:r>
              <a:rPr lang="fr-FR" dirty="0"/>
              <a:t>Les services que les entités mutualistes organisent dans le cadre de leur assurance complémentaire seront scindés en deux groupes, d’une part les opérations qui ne constituent pas des assurances et d’autre part des assurances </a:t>
            </a:r>
          </a:p>
          <a:p>
            <a:endParaRPr lang="fr-FR" dirty="0"/>
          </a:p>
          <a:p>
            <a:r>
              <a:rPr lang="fr-FR" dirty="0"/>
              <a:t>Les services mutualistes qui ne tombent pas dans le champ d’application des 1ère et 3ème directives "assurances non vie" étant donné qu'ils peuvent être considérés comme des "opérations" au sens de l’article 2, 2, b), de la 1ère Directive " assurances non vie". </a:t>
            </a:r>
          </a:p>
          <a:p>
            <a:endParaRPr lang="fr-FR" dirty="0"/>
          </a:p>
          <a:p>
            <a:r>
              <a:rPr lang="fr-FR" dirty="0"/>
              <a:t>Seront considérés comme des opérations, les services obligatoires (financés par une cotisation imposée à chaque membre) qui, à la lumière de la CJCE répondent par ailleurs aux critères suivants :</a:t>
            </a:r>
          </a:p>
          <a:p>
            <a:endParaRPr lang="fr-FR" dirty="0"/>
          </a:p>
          <a:p>
            <a:r>
              <a:rPr lang="fr-FR" dirty="0"/>
              <a:t>(1)	accessibilité garantie quel que soit l'âge, le sexe ou l'état de santé;</a:t>
            </a:r>
          </a:p>
          <a:p>
            <a:r>
              <a:rPr lang="fr-FR" dirty="0"/>
              <a:t>(2)	pas d'exclusion en raison de l'âge et de l'état de santé;</a:t>
            </a:r>
          </a:p>
          <a:p>
            <a:r>
              <a:rPr lang="fr-FR" dirty="0"/>
              <a:t>(3)	les cotisations sont forfaitaires. Il n'y a pas de segmentation des cotisations mais une différenciation est possible sur la base du statut social ou de la composition du ménage;</a:t>
            </a:r>
          </a:p>
          <a:p>
            <a:r>
              <a:rPr lang="fr-FR" dirty="0"/>
              <a:t>(4)	couverture des états préexistants; </a:t>
            </a:r>
          </a:p>
          <a:p>
            <a:r>
              <a:rPr lang="fr-FR" dirty="0"/>
              <a:t>(5)	couverture continue, même en cas de changement de mutualité ;</a:t>
            </a:r>
          </a:p>
          <a:p>
            <a:r>
              <a:rPr lang="fr-FR" dirty="0"/>
              <a:t>(6)	la garantie est égale pour chaque membre; </a:t>
            </a:r>
          </a:p>
          <a:p>
            <a:r>
              <a:rPr lang="fr-FR" dirty="0"/>
              <a:t>(7)	la gestion financière est basée sur la répartition. Pas de constitution de provisions. </a:t>
            </a:r>
          </a:p>
          <a:p>
            <a:r>
              <a:rPr lang="fr-FR" dirty="0"/>
              <a:t>(8)	pas de capitalisation des cotisations;</a:t>
            </a:r>
          </a:p>
        </p:txBody>
      </p:sp>
    </p:spTree>
    <p:extLst>
      <p:ext uri="{BB962C8B-B14F-4D97-AF65-F5344CB8AC3E}">
        <p14:creationId xmlns:p14="http://schemas.microsoft.com/office/powerpoint/2010/main" val="637161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re 1"/>
          <p:cNvSpPr txBox="1">
            <a:spLocks/>
          </p:cNvSpPr>
          <p:nvPr/>
        </p:nvSpPr>
        <p:spPr bwMode="auto">
          <a:xfrm>
            <a:off x="904691" y="2349122"/>
            <a:ext cx="8911558" cy="440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fr-FR" altLang="fr-FR" sz="4749">
                <a:solidFill>
                  <a:srgbClr val="000000"/>
                </a:solidFill>
              </a:rPr>
              <a:t>D’où vient son budget?</a:t>
            </a:r>
          </a:p>
          <a:p>
            <a:pPr fontAlgn="base">
              <a:spcBef>
                <a:spcPct val="0"/>
              </a:spcBef>
              <a:spcAft>
                <a:spcPct val="0"/>
              </a:spcAft>
            </a:pPr>
            <a:endParaRPr lang="fr-FR" altLang="fr-FR" sz="3022">
              <a:solidFill>
                <a:srgbClr val="000000"/>
              </a:solidFill>
            </a:endParaRPr>
          </a:p>
        </p:txBody>
      </p:sp>
    </p:spTree>
    <p:extLst>
      <p:ext uri="{BB962C8B-B14F-4D97-AF65-F5344CB8AC3E}">
        <p14:creationId xmlns:p14="http://schemas.microsoft.com/office/powerpoint/2010/main" val="4194317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p>
            <a:r>
              <a:rPr lang="fr-BE" altLang="fr-FR">
                <a:solidFill>
                  <a:srgbClr val="5F686F"/>
                </a:solidFill>
                <a:latin typeface="Arial" panose="020B0604020202020204" pitchFamily="34" charset="0"/>
                <a:ea typeface="ＭＳ Ｐゴシック" panose="020B0600070205080204" pitchFamily="34" charset="-128"/>
                <a:cs typeface="Arial" panose="020B0604020202020204" pitchFamily="34" charset="0"/>
              </a:rPr>
              <a:t>4 domaines d’activité</a:t>
            </a:r>
          </a:p>
        </p:txBody>
      </p:sp>
      <p:graphicFrame>
        <p:nvGraphicFramePr>
          <p:cNvPr id="4" name="Espace réservé du contenu 3"/>
          <p:cNvGraphicFramePr>
            <a:graphicFrameLocks noGrp="1"/>
          </p:cNvGraphicFramePr>
          <p:nvPr>
            <p:ph idx="1"/>
          </p:nvPr>
        </p:nvGraphicFramePr>
        <p:xfrm>
          <a:off x="904692" y="1805965"/>
          <a:ext cx="8882429" cy="488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55624" y="1608920"/>
            <a:ext cx="2299425"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89093" name="ZoneTexte 4"/>
          <p:cNvSpPr txBox="1">
            <a:spLocks noChangeArrowheads="1"/>
          </p:cNvSpPr>
          <p:nvPr/>
        </p:nvSpPr>
        <p:spPr bwMode="auto">
          <a:xfrm>
            <a:off x="904692" y="1816245"/>
            <a:ext cx="1965306" cy="69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943" b="0">
                <a:solidFill>
                  <a:srgbClr val="C0504D"/>
                </a:solidFill>
              </a:rPr>
              <a:t>Cotisations Sociales</a:t>
            </a:r>
          </a:p>
        </p:txBody>
      </p:sp>
      <p:sp>
        <p:nvSpPr>
          <p:cNvPr id="6" name="Rectangle 5"/>
          <p:cNvSpPr/>
          <p:nvPr/>
        </p:nvSpPr>
        <p:spPr>
          <a:xfrm>
            <a:off x="3055049" y="1608920"/>
            <a:ext cx="2299425"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89095" name="ZoneTexte 6"/>
          <p:cNvSpPr txBox="1">
            <a:spLocks noChangeArrowheads="1"/>
          </p:cNvSpPr>
          <p:nvPr/>
        </p:nvSpPr>
        <p:spPr bwMode="auto">
          <a:xfrm>
            <a:off x="3120159" y="1816245"/>
            <a:ext cx="1965305" cy="88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727" b="0">
                <a:solidFill>
                  <a:srgbClr val="C0504D"/>
                </a:solidFill>
              </a:rPr>
              <a:t>Cotisations Assurance Complémentaire</a:t>
            </a:r>
          </a:p>
        </p:txBody>
      </p:sp>
      <p:sp>
        <p:nvSpPr>
          <p:cNvPr id="8" name="Rectangle 7"/>
          <p:cNvSpPr/>
          <p:nvPr/>
        </p:nvSpPr>
        <p:spPr>
          <a:xfrm>
            <a:off x="5354474" y="1608920"/>
            <a:ext cx="2301138"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89097" name="ZoneTexte 8"/>
          <p:cNvSpPr txBox="1">
            <a:spLocks noChangeArrowheads="1"/>
          </p:cNvSpPr>
          <p:nvPr/>
        </p:nvSpPr>
        <p:spPr bwMode="auto">
          <a:xfrm>
            <a:off x="5419584" y="1816245"/>
            <a:ext cx="1965305" cy="69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943" b="0">
                <a:solidFill>
                  <a:srgbClr val="C0504D"/>
                </a:solidFill>
              </a:rPr>
              <a:t>Primes d’assurance</a:t>
            </a:r>
          </a:p>
        </p:txBody>
      </p:sp>
      <p:sp>
        <p:nvSpPr>
          <p:cNvPr id="10" name="Rectangle 9"/>
          <p:cNvSpPr/>
          <p:nvPr/>
        </p:nvSpPr>
        <p:spPr>
          <a:xfrm>
            <a:off x="7660753" y="1608920"/>
            <a:ext cx="2299425"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89099" name="ZoneTexte 10"/>
          <p:cNvSpPr txBox="1">
            <a:spLocks noChangeArrowheads="1"/>
          </p:cNvSpPr>
          <p:nvPr/>
        </p:nvSpPr>
        <p:spPr bwMode="auto">
          <a:xfrm>
            <a:off x="7725863" y="1816245"/>
            <a:ext cx="1965305" cy="7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511" b="0">
                <a:solidFill>
                  <a:srgbClr val="C0504D"/>
                </a:solidFill>
              </a:rPr>
              <a:t>Cotisations AC</a:t>
            </a:r>
          </a:p>
          <a:p>
            <a:pPr algn="ctr" eaLnBrk="0" fontAlgn="base" hangingPunct="0">
              <a:spcBef>
                <a:spcPct val="0"/>
              </a:spcBef>
              <a:spcAft>
                <a:spcPct val="0"/>
              </a:spcAft>
            </a:pPr>
            <a:r>
              <a:rPr lang="fr-BE" altLang="fr-FR" sz="1511" b="0">
                <a:solidFill>
                  <a:srgbClr val="C0504D"/>
                </a:solidFill>
              </a:rPr>
              <a:t>Subsides</a:t>
            </a:r>
          </a:p>
          <a:p>
            <a:pPr algn="ctr" eaLnBrk="0" fontAlgn="base" hangingPunct="0">
              <a:spcBef>
                <a:spcPct val="0"/>
              </a:spcBef>
              <a:spcAft>
                <a:spcPct val="0"/>
              </a:spcAft>
            </a:pPr>
            <a:r>
              <a:rPr lang="fr-BE" altLang="fr-FR" sz="1511" b="0">
                <a:solidFill>
                  <a:srgbClr val="C0504D"/>
                </a:solidFill>
              </a:rPr>
              <a:t>Cotisation membres</a:t>
            </a:r>
          </a:p>
        </p:txBody>
      </p:sp>
    </p:spTree>
    <p:extLst>
      <p:ext uri="{BB962C8B-B14F-4D97-AF65-F5344CB8AC3E}">
        <p14:creationId xmlns:p14="http://schemas.microsoft.com/office/powerpoint/2010/main" val="176250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r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694" tIns="49347" rIns="98694" bIns="49347" numCol="1" anchor="t" anchorCtr="0" compatLnSpc="1">
            <a:prstTxWarp prst="textNoShape">
              <a:avLst/>
            </a:prstTxWarp>
          </a:bodyPr>
          <a:lstStyle/>
          <a:p>
            <a:r>
              <a:rPr lang="fr-BE" altLang="fr-FR">
                <a:solidFill>
                  <a:srgbClr val="5F686F"/>
                </a:solidFill>
                <a:latin typeface="Arial" panose="020B0604020202020204" pitchFamily="34" charset="0"/>
                <a:ea typeface="ＭＳ Ｐゴシック" panose="020B0600070205080204" pitchFamily="34" charset="-128"/>
                <a:cs typeface="Arial" panose="020B0604020202020204" pitchFamily="34" charset="0"/>
              </a:rPr>
              <a:t>4 domaines d’activité</a:t>
            </a:r>
          </a:p>
        </p:txBody>
      </p:sp>
      <p:graphicFrame>
        <p:nvGraphicFramePr>
          <p:cNvPr id="4" name="Espace réservé du contenu 3"/>
          <p:cNvGraphicFramePr>
            <a:graphicFrameLocks noGrp="1"/>
          </p:cNvGraphicFramePr>
          <p:nvPr>
            <p:ph idx="1"/>
          </p:nvPr>
        </p:nvGraphicFramePr>
        <p:xfrm>
          <a:off x="904692" y="1805965"/>
          <a:ext cx="8882429" cy="4884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755624" y="1608920"/>
            <a:ext cx="2299425"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91141" name="ZoneTexte 4"/>
          <p:cNvSpPr txBox="1">
            <a:spLocks noChangeArrowheads="1"/>
          </p:cNvSpPr>
          <p:nvPr/>
        </p:nvSpPr>
        <p:spPr bwMode="auto">
          <a:xfrm>
            <a:off x="904692" y="1816245"/>
            <a:ext cx="2119515"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295" b="0">
                <a:solidFill>
                  <a:srgbClr val="C0504D"/>
                </a:solidFill>
              </a:rPr>
              <a:t>Soins de santé  26 Mia €</a:t>
            </a:r>
          </a:p>
          <a:p>
            <a:pPr algn="ctr" eaLnBrk="0" fontAlgn="base" hangingPunct="0">
              <a:spcBef>
                <a:spcPct val="0"/>
              </a:spcBef>
              <a:spcAft>
                <a:spcPct val="0"/>
              </a:spcAft>
            </a:pPr>
            <a:r>
              <a:rPr lang="fr-BE" altLang="fr-FR" sz="1295" b="0">
                <a:solidFill>
                  <a:srgbClr val="C0504D"/>
                </a:solidFill>
              </a:rPr>
              <a:t>Indemnités  7 Mia €</a:t>
            </a:r>
          </a:p>
        </p:txBody>
      </p:sp>
      <p:sp>
        <p:nvSpPr>
          <p:cNvPr id="6" name="Rectangle 5"/>
          <p:cNvSpPr/>
          <p:nvPr/>
        </p:nvSpPr>
        <p:spPr>
          <a:xfrm>
            <a:off x="3055049" y="1608920"/>
            <a:ext cx="2299425"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91143" name="ZoneTexte 6"/>
          <p:cNvSpPr txBox="1">
            <a:spLocks noChangeArrowheads="1"/>
          </p:cNvSpPr>
          <p:nvPr/>
        </p:nvSpPr>
        <p:spPr bwMode="auto">
          <a:xfrm>
            <a:off x="3120159" y="1816245"/>
            <a:ext cx="1965305" cy="3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727" b="0">
                <a:solidFill>
                  <a:srgbClr val="C0504D"/>
                </a:solidFill>
              </a:rPr>
              <a:t>500 Mios €</a:t>
            </a:r>
          </a:p>
        </p:txBody>
      </p:sp>
      <p:sp>
        <p:nvSpPr>
          <p:cNvPr id="8" name="Rectangle 7"/>
          <p:cNvSpPr/>
          <p:nvPr/>
        </p:nvSpPr>
        <p:spPr>
          <a:xfrm>
            <a:off x="5354474" y="1608920"/>
            <a:ext cx="2301138"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91145" name="ZoneTexte 8"/>
          <p:cNvSpPr txBox="1">
            <a:spLocks noChangeArrowheads="1"/>
          </p:cNvSpPr>
          <p:nvPr/>
        </p:nvSpPr>
        <p:spPr bwMode="auto">
          <a:xfrm>
            <a:off x="5419584" y="1816245"/>
            <a:ext cx="1965305" cy="35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727" b="0">
                <a:solidFill>
                  <a:srgbClr val="C0504D"/>
                </a:solidFill>
              </a:rPr>
              <a:t>500 Mios €</a:t>
            </a:r>
          </a:p>
        </p:txBody>
      </p:sp>
      <p:sp>
        <p:nvSpPr>
          <p:cNvPr id="10" name="Rectangle 9"/>
          <p:cNvSpPr/>
          <p:nvPr/>
        </p:nvSpPr>
        <p:spPr>
          <a:xfrm>
            <a:off x="7660753" y="1608920"/>
            <a:ext cx="2299425" cy="4896987"/>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defTabSz="493456" eaLnBrk="0" fontAlgn="base" hangingPunct="0">
              <a:spcBef>
                <a:spcPct val="0"/>
              </a:spcBef>
              <a:spcAft>
                <a:spcPct val="0"/>
              </a:spcAft>
              <a:defRPr/>
            </a:pPr>
            <a:endParaRPr lang="fr-BE" sz="1943">
              <a:solidFill>
                <a:prstClr val="white"/>
              </a:solidFill>
            </a:endParaRPr>
          </a:p>
        </p:txBody>
      </p:sp>
      <p:sp>
        <p:nvSpPr>
          <p:cNvPr id="91147" name="ZoneTexte 10"/>
          <p:cNvSpPr txBox="1">
            <a:spLocks noChangeArrowheads="1"/>
          </p:cNvSpPr>
          <p:nvPr/>
        </p:nvSpPr>
        <p:spPr bwMode="auto">
          <a:xfrm>
            <a:off x="7725863" y="1816245"/>
            <a:ext cx="1965305" cy="78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fr-BE" altLang="fr-FR" sz="1511" b="0">
                <a:solidFill>
                  <a:srgbClr val="C0504D"/>
                </a:solidFill>
              </a:rPr>
              <a:t>Cotisations AC</a:t>
            </a:r>
          </a:p>
          <a:p>
            <a:pPr algn="ctr" eaLnBrk="0" fontAlgn="base" hangingPunct="0">
              <a:spcBef>
                <a:spcPct val="0"/>
              </a:spcBef>
              <a:spcAft>
                <a:spcPct val="0"/>
              </a:spcAft>
            </a:pPr>
            <a:r>
              <a:rPr lang="fr-BE" altLang="fr-FR" sz="1511" b="0">
                <a:solidFill>
                  <a:srgbClr val="C0504D"/>
                </a:solidFill>
              </a:rPr>
              <a:t>Subsides</a:t>
            </a:r>
          </a:p>
          <a:p>
            <a:pPr algn="ctr" eaLnBrk="0" fontAlgn="base" hangingPunct="0">
              <a:spcBef>
                <a:spcPct val="0"/>
              </a:spcBef>
              <a:spcAft>
                <a:spcPct val="0"/>
              </a:spcAft>
            </a:pPr>
            <a:r>
              <a:rPr lang="fr-BE" altLang="fr-FR" sz="1511" b="0">
                <a:solidFill>
                  <a:srgbClr val="C0504D"/>
                </a:solidFill>
              </a:rPr>
              <a:t>Cotisation membres</a:t>
            </a:r>
          </a:p>
        </p:txBody>
      </p:sp>
    </p:spTree>
    <p:extLst>
      <p:ext uri="{BB962C8B-B14F-4D97-AF65-F5344CB8AC3E}">
        <p14:creationId xmlns:p14="http://schemas.microsoft.com/office/powerpoint/2010/main" val="3180184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re 1"/>
          <p:cNvSpPr txBox="1">
            <a:spLocks/>
          </p:cNvSpPr>
          <p:nvPr/>
        </p:nvSpPr>
        <p:spPr bwMode="auto">
          <a:xfrm>
            <a:off x="904691" y="647684"/>
            <a:ext cx="8911558" cy="10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fr-FR" altLang="fr-FR" sz="2159">
                <a:solidFill>
                  <a:srgbClr val="FF0000"/>
                </a:solidFill>
              </a:rPr>
              <a:t>La Sécurité Sociale en Belgique – Assurance Obligatoire</a:t>
            </a:r>
          </a:p>
        </p:txBody>
      </p:sp>
      <p:sp>
        <p:nvSpPr>
          <p:cNvPr id="93187" name="Rectangle 2"/>
          <p:cNvSpPr>
            <a:spLocks noChangeArrowheads="1"/>
          </p:cNvSpPr>
          <p:nvPr/>
        </p:nvSpPr>
        <p:spPr bwMode="auto">
          <a:xfrm>
            <a:off x="411224" y="-116839"/>
            <a:ext cx="184731" cy="39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endParaRPr lang="fr-BE" altLang="fr-FR" sz="1943" b="0">
              <a:solidFill>
                <a:srgbClr val="000000"/>
              </a:solidFill>
            </a:endParaRPr>
          </a:p>
        </p:txBody>
      </p:sp>
      <p:pic>
        <p:nvPicPr>
          <p:cNvPr id="93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91" y="1348478"/>
            <a:ext cx="8911558" cy="5351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370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body" idx="1"/>
          </p:nvPr>
        </p:nvSpPr>
        <p:spPr>
          <a:xfrm>
            <a:off x="527737" y="1680884"/>
            <a:ext cx="9869365" cy="1788822"/>
          </a:xfrm>
        </p:spPr>
        <p:txBody>
          <a:bodyPr/>
          <a:lstStyle/>
          <a:p>
            <a:pPr marL="287849" indent="-287849" algn="ctr" eaLnBrk="1" hangingPunct="1">
              <a:buNone/>
            </a:pPr>
            <a:endParaRPr lang="fr-FR" altLang="en-US" sz="3885" i="1">
              <a:solidFill>
                <a:srgbClr val="CC0000"/>
              </a:solidFill>
            </a:endParaRPr>
          </a:p>
          <a:p>
            <a:pPr marL="287849" indent="-287849" algn="ctr" eaLnBrk="1" hangingPunct="1">
              <a:buNone/>
            </a:pPr>
            <a:r>
              <a:rPr lang="fr-FR" altLang="en-US" sz="3885" i="1">
                <a:solidFill>
                  <a:srgbClr val="CC0000"/>
                </a:solidFill>
              </a:rPr>
              <a:t>Les mutuelles dans l</a:t>
            </a:r>
            <a:r>
              <a:rPr lang="fr-FR" altLang="fr-FR" sz="3885" i="1">
                <a:solidFill>
                  <a:srgbClr val="CC0000"/>
                </a:solidFill>
              </a:rPr>
              <a:t>’</a:t>
            </a:r>
            <a:r>
              <a:rPr lang="fr-FR" altLang="en-US" sz="3885" i="1">
                <a:solidFill>
                  <a:srgbClr val="CC0000"/>
                </a:solidFill>
              </a:rPr>
              <a:t>environnement européen</a:t>
            </a:r>
            <a:endParaRPr lang="fr-FR" altLang="en-US" sz="3885">
              <a:solidFill>
                <a:srgbClr val="CC0000"/>
              </a:solidFill>
            </a:endParaRPr>
          </a:p>
          <a:p>
            <a:pPr marL="287849" indent="-287849" algn="ctr" eaLnBrk="1" hangingPunct="1">
              <a:buNone/>
            </a:pPr>
            <a:endParaRPr lang="fr-FR" altLang="en-US" sz="2590"/>
          </a:p>
          <a:p>
            <a:pPr marL="287849" indent="-287849" algn="ctr">
              <a:buNone/>
            </a:pPr>
            <a:endParaRPr lang="fr-FR" altLang="en-US" sz="2590"/>
          </a:p>
          <a:p>
            <a:pPr marL="287849" indent="-287849" algn="ctr" eaLnBrk="1" hangingPunct="1">
              <a:buNone/>
            </a:pPr>
            <a:endParaRPr lang="fr-FR" altLang="en-US"/>
          </a:p>
        </p:txBody>
      </p:sp>
      <p:pic>
        <p:nvPicPr>
          <p:cNvPr id="81923" name="Picture 12" descr="Logo-MutsocSolidaris"/>
          <p:cNvPicPr>
            <a:picLocks noChangeAspect="1" noChangeArrowheads="1"/>
          </p:cNvPicPr>
          <p:nvPr/>
        </p:nvPicPr>
        <p:blipFill>
          <a:blip r:embed="rId3">
            <a:extLst>
              <a:ext uri="{28A0092B-C50C-407E-A947-70E740481C1C}">
                <a14:useLocalDpi xmlns:a14="http://schemas.microsoft.com/office/drawing/2010/main" val="0"/>
              </a:ext>
            </a:extLst>
          </a:blip>
          <a:srcRect r="68477"/>
          <a:stretch>
            <a:fillRect/>
          </a:stretch>
        </p:blipFill>
        <p:spPr bwMode="auto">
          <a:xfrm>
            <a:off x="0" y="78826"/>
            <a:ext cx="2780900" cy="91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527737" y="3702117"/>
            <a:ext cx="9792742" cy="699482"/>
          </a:xfrm>
          <a:prstGeom prst="rect">
            <a:avLst/>
          </a:prstGeom>
          <a:noFill/>
          <a:ln w="9525">
            <a:solidFill>
              <a:schemeClr val="accent2">
                <a:lumMod val="75000"/>
              </a:schemeClr>
            </a:solidFill>
            <a:miter lim="800000"/>
            <a:headEnd/>
            <a:tailEnd/>
          </a:ln>
        </p:spPr>
        <p:txBody>
          <a:bodyPr numCol="3"/>
          <a:lstStyle/>
          <a:p>
            <a:pPr marL="623674" lvl="1" indent="-431774" eaLnBrk="0" fontAlgn="base" hangingPunct="0">
              <a:spcBef>
                <a:spcPct val="20000"/>
              </a:spcBef>
              <a:spcAft>
                <a:spcPct val="0"/>
              </a:spcAft>
              <a:buClr>
                <a:srgbClr val="6767FF"/>
              </a:buClr>
              <a:buFont typeface="Calibri" pitchFamily="34" charset="0"/>
              <a:buAutoNum type="romanUcPeriod"/>
              <a:defRPr/>
            </a:pPr>
            <a:r>
              <a:rPr lang="fr-FR" altLang="en-US" sz="1943" b="1" kern="0" dirty="0">
                <a:solidFill>
                  <a:srgbClr val="000000"/>
                </a:solidFill>
                <a:ea typeface="MS PGothic" panose="020B0600070205080204" pitchFamily="34" charset="-128"/>
                <a:cs typeface="MS PGothic" charset="0"/>
              </a:rPr>
              <a:t>Les enjeux </a:t>
            </a:r>
            <a:endParaRPr lang="fr-FR" altLang="en-US" sz="1943" kern="0" dirty="0">
              <a:solidFill>
                <a:srgbClr val="000000"/>
              </a:solidFill>
              <a:ea typeface="MS PGothic" panose="020B0600070205080204" pitchFamily="34" charset="-128"/>
              <a:cs typeface="MS PGothic" charset="0"/>
            </a:endParaRPr>
          </a:p>
          <a:p>
            <a:pPr marL="623674" lvl="1" indent="-431774" eaLnBrk="0" fontAlgn="base" hangingPunct="0">
              <a:spcBef>
                <a:spcPct val="20000"/>
              </a:spcBef>
              <a:spcAft>
                <a:spcPct val="0"/>
              </a:spcAft>
              <a:buClr>
                <a:srgbClr val="6767FF"/>
              </a:buClr>
              <a:buFont typeface="Calibri" pitchFamily="34" charset="0"/>
              <a:buAutoNum type="romanUcPeriod"/>
              <a:defRPr/>
            </a:pPr>
            <a:r>
              <a:rPr lang="fr-FR" altLang="en-US" sz="1943" b="1" kern="0" dirty="0">
                <a:solidFill>
                  <a:srgbClr val="000000"/>
                </a:solidFill>
                <a:ea typeface="MS PGothic" panose="020B0600070205080204" pitchFamily="34" charset="-128"/>
                <a:cs typeface="MS PGothic" charset="0"/>
              </a:rPr>
              <a:t>Les interlocuteurs institutionnels</a:t>
            </a:r>
          </a:p>
          <a:p>
            <a:pPr marL="623674" lvl="1" indent="-431774" eaLnBrk="0" fontAlgn="base" hangingPunct="0">
              <a:spcBef>
                <a:spcPct val="20000"/>
              </a:spcBef>
              <a:spcAft>
                <a:spcPct val="0"/>
              </a:spcAft>
              <a:buClr>
                <a:srgbClr val="6767FF"/>
              </a:buClr>
              <a:buFont typeface="Calibri" pitchFamily="34" charset="0"/>
              <a:buAutoNum type="romanUcPeriod"/>
              <a:defRPr/>
            </a:pPr>
            <a:r>
              <a:rPr lang="fr-FR" altLang="en-US" sz="1943" b="1" kern="0" dirty="0">
                <a:solidFill>
                  <a:srgbClr val="000000"/>
                </a:solidFill>
                <a:ea typeface="MS PGothic" panose="020B0600070205080204" pitchFamily="34" charset="-128"/>
                <a:cs typeface="MS PGothic" charset="0"/>
              </a:rPr>
              <a:t>Les actions   </a:t>
            </a:r>
          </a:p>
        </p:txBody>
      </p:sp>
    </p:spTree>
    <p:extLst>
      <p:ext uri="{BB962C8B-B14F-4D97-AF65-F5344CB8AC3E}">
        <p14:creationId xmlns:p14="http://schemas.microsoft.com/office/powerpoint/2010/main" val="91817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Espace réservé de la date 3"/>
          <p:cNvSpPr txBox="1">
            <a:spLocks/>
          </p:cNvSpPr>
          <p:nvPr/>
        </p:nvSpPr>
        <p:spPr bwMode="auto">
          <a:xfrm>
            <a:off x="1307064" y="5919594"/>
            <a:ext cx="1984718" cy="68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55" tIns="41479" rIns="82955" bIns="41479"/>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defTabSz="829622"/>
            <a:r>
              <a:rPr lang="fr-FR" altLang="fr-FR" sz="1273" b="1" dirty="0">
                <a:solidFill>
                  <a:srgbClr val="5F686F"/>
                </a:solidFill>
              </a:rPr>
              <a:t>UNMS</a:t>
            </a:r>
          </a:p>
          <a:p>
            <a:pPr defTabSz="829622"/>
            <a:r>
              <a:rPr lang="fr-FR" altLang="fr-FR" sz="1273" dirty="0">
                <a:solidFill>
                  <a:srgbClr val="5F686F"/>
                </a:solidFill>
              </a:rPr>
              <a:t>Direction Marketing</a:t>
            </a:r>
          </a:p>
          <a:p>
            <a:pPr defTabSz="829622"/>
            <a:r>
              <a:rPr lang="fr-FR" altLang="fr-FR" sz="1273">
                <a:solidFill>
                  <a:srgbClr val="5F686F"/>
                </a:solidFill>
              </a:rPr>
              <a:t>Février 2018</a:t>
            </a:r>
            <a:endParaRPr lang="fr-FR" altLang="fr-FR" sz="1273" dirty="0">
              <a:solidFill>
                <a:srgbClr val="5F686F"/>
              </a:solidFill>
            </a:endParaRPr>
          </a:p>
        </p:txBody>
      </p:sp>
      <p:sp>
        <p:nvSpPr>
          <p:cNvPr id="3" name="Espace réservé de la date 3"/>
          <p:cNvSpPr txBox="1">
            <a:spLocks/>
          </p:cNvSpPr>
          <p:nvPr/>
        </p:nvSpPr>
        <p:spPr bwMode="auto">
          <a:xfrm>
            <a:off x="1736864" y="4008983"/>
            <a:ext cx="7271068" cy="85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683" tIns="36341" rIns="72683" bIns="36341"/>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ctr"/>
            <a:r>
              <a:rPr lang="fr-FR" altLang="fr-FR" sz="1591" b="1" dirty="0">
                <a:solidFill>
                  <a:prstClr val="white"/>
                </a:solidFill>
              </a:rPr>
              <a:t>PRESENTATION DES RÉSULTATS « EUROPE » </a:t>
            </a:r>
          </a:p>
          <a:p>
            <a:pPr algn="ctr"/>
            <a:r>
              <a:rPr lang="fr-FR" altLang="fr-FR" sz="1591" b="1" dirty="0">
                <a:solidFill>
                  <a:prstClr val="white"/>
                </a:solidFill>
              </a:rPr>
              <a:t>France / Belgique</a:t>
            </a:r>
            <a:endParaRPr lang="fr-FR" altLang="fr-FR" sz="1591" i="1" dirty="0">
              <a:solidFill>
                <a:prstClr val="white"/>
              </a:solidFill>
            </a:endParaRPr>
          </a:p>
          <a:p>
            <a:pPr algn="ctr"/>
            <a:r>
              <a:rPr lang="fr-FR" altLang="fr-FR" sz="1591" i="1" dirty="0">
                <a:solidFill>
                  <a:prstClr val="white"/>
                </a:solidFill>
              </a:rPr>
              <a:t>Données 2018</a:t>
            </a:r>
          </a:p>
        </p:txBody>
      </p:sp>
      <p:sp>
        <p:nvSpPr>
          <p:cNvPr id="4" name="Rectangle 3"/>
          <p:cNvSpPr/>
          <p:nvPr/>
        </p:nvSpPr>
        <p:spPr>
          <a:xfrm>
            <a:off x="6714058" y="1979637"/>
            <a:ext cx="1152128" cy="50405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nl-BE" sz="3600" b="1" dirty="0">
                <a:solidFill>
                  <a:prstClr val="white"/>
                </a:solidFill>
              </a:rPr>
              <a:t>2019</a:t>
            </a:r>
            <a:endParaRPr lang="en-US" sz="3600" b="1" dirty="0">
              <a:solidFill>
                <a:prstClr val="white"/>
              </a:solidFill>
            </a:endParaRPr>
          </a:p>
        </p:txBody>
      </p:sp>
      <p:pic>
        <p:nvPicPr>
          <p:cNvPr id="5" name="Picture 2" descr="C:\Users\t68tda\AppData\Local\Microsoft\Windows\Temporary Internet Files\Content.Outlook\JWC08CH5\Logo_MGEN_RV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9775" y="5987807"/>
            <a:ext cx="614509" cy="61394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pPr defTabSz="829724"/>
            <a:fld id="{D5863BB9-9FEB-49D6-B24A-8F12C866B508}" type="slidenum">
              <a:rPr lang="fr-BE" sz="1671">
                <a:solidFill>
                  <a:prstClr val="black"/>
                </a:solidFill>
              </a:rPr>
              <a:pPr defTabSz="829724"/>
              <a:t>2</a:t>
            </a:fld>
            <a:endParaRPr lang="fr-BE" sz="1671">
              <a:solidFill>
                <a:prstClr val="black"/>
              </a:solidFill>
            </a:endParaRPr>
          </a:p>
        </p:txBody>
      </p:sp>
    </p:spTree>
    <p:extLst>
      <p:ext uri="{BB962C8B-B14F-4D97-AF65-F5344CB8AC3E}">
        <p14:creationId xmlns:p14="http://schemas.microsoft.com/office/powerpoint/2010/main" val="126413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7"/>
          <p:cNvSpPr txBox="1">
            <a:spLocks noChangeArrowheads="1"/>
          </p:cNvSpPr>
          <p:nvPr/>
        </p:nvSpPr>
        <p:spPr bwMode="auto">
          <a:xfrm>
            <a:off x="1070895" y="671673"/>
            <a:ext cx="8394100"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50000"/>
              </a:spcBef>
              <a:spcAft>
                <a:spcPct val="0"/>
              </a:spcAft>
              <a:buClrTx/>
              <a:buFontTx/>
              <a:buNone/>
            </a:pPr>
            <a:r>
              <a:rPr lang="fr-FR" altLang="en-US" sz="3885">
                <a:solidFill>
                  <a:srgbClr val="000000"/>
                </a:solidFill>
              </a:rPr>
              <a:t>Les mutuelles en Europe</a:t>
            </a:r>
          </a:p>
        </p:txBody>
      </p:sp>
      <p:pic>
        <p:nvPicPr>
          <p:cNvPr id="86019"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26" y="1278228"/>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910" y="1603779"/>
            <a:ext cx="4490903" cy="4360684"/>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6021" name="Rectangle 3"/>
          <p:cNvSpPr>
            <a:spLocks noGrp="1" noChangeArrowheads="1"/>
          </p:cNvSpPr>
          <p:nvPr>
            <p:ph type="body" idx="4294967295"/>
          </p:nvPr>
        </p:nvSpPr>
        <p:spPr>
          <a:xfrm>
            <a:off x="371815" y="1603779"/>
            <a:ext cx="5906198" cy="4662248"/>
          </a:xfrm>
        </p:spPr>
        <p:txBody>
          <a:bodyPr/>
          <a:lstStyle/>
          <a:p>
            <a:pPr marL="411213" indent="-411213">
              <a:buClr>
                <a:schemeClr val="hlink"/>
              </a:buClr>
              <a:buFont typeface="Wingdings" panose="05000000000000000000" pitchFamily="2" charset="2"/>
              <a:buChar char="Ø"/>
            </a:pPr>
            <a:r>
              <a:rPr lang="fr-FR" altLang="en-US" sz="1835"/>
              <a:t>Chiffres clés </a:t>
            </a:r>
            <a:r>
              <a:rPr lang="fr-FR" altLang="en-US" sz="1295"/>
              <a:t>(AMICE/ICMIF)</a:t>
            </a:r>
            <a:r>
              <a:rPr lang="fr-FR" altLang="en-US" sz="1835"/>
              <a:t> 2016 :</a:t>
            </a:r>
          </a:p>
          <a:p>
            <a:pPr marL="582552" lvl="1" indent="-390653">
              <a:buClr>
                <a:schemeClr val="hlink"/>
              </a:buClr>
            </a:pPr>
            <a:r>
              <a:rPr lang="fr-FR" altLang="en-US" sz="1727" b="1"/>
              <a:t>429 millions </a:t>
            </a:r>
            <a:r>
              <a:rPr lang="fr-FR" altLang="en-US" sz="1727"/>
              <a:t>d’assurés sociétaires</a:t>
            </a:r>
          </a:p>
          <a:p>
            <a:pPr marL="582552" lvl="1" indent="-390653">
              <a:buClr>
                <a:schemeClr val="hlink"/>
              </a:buClr>
            </a:pPr>
            <a:r>
              <a:rPr lang="fr-FR" altLang="en-US" sz="1727" b="1"/>
              <a:t>429 milliards </a:t>
            </a:r>
            <a:r>
              <a:rPr lang="fr-FR" altLang="en-US" sz="1727"/>
              <a:t>d'euros de primes en 2016 (+ 36%/2007)</a:t>
            </a:r>
          </a:p>
          <a:p>
            <a:pPr marL="582552" lvl="1" indent="-390653">
              <a:buClr>
                <a:schemeClr val="hlink"/>
              </a:buClr>
            </a:pPr>
            <a:r>
              <a:rPr lang="fr-FR" altLang="en-US" sz="1727" b="1"/>
              <a:t>461.000 salariés</a:t>
            </a:r>
            <a:endParaRPr lang="fr-FR" altLang="en-US" sz="1727"/>
          </a:p>
          <a:p>
            <a:pPr marL="582552" lvl="1" indent="-390653">
              <a:buClr>
                <a:schemeClr val="hlink"/>
              </a:buClr>
            </a:pPr>
            <a:r>
              <a:rPr lang="fr-FR" altLang="en-US" sz="1727" b="1"/>
              <a:t>31,5 % du marché </a:t>
            </a:r>
            <a:r>
              <a:rPr lang="fr-FR" altLang="en-US" sz="1727"/>
              <a:t>de l'assurance en 2017 (24% en 2007)</a:t>
            </a:r>
          </a:p>
          <a:p>
            <a:pPr marL="582552" lvl="1" indent="-390653">
              <a:buClr>
                <a:schemeClr val="hlink"/>
              </a:buClr>
            </a:pPr>
            <a:r>
              <a:rPr lang="fr-FR" altLang="en-US" sz="1727"/>
              <a:t>+/ 3000 mut/coop</a:t>
            </a:r>
          </a:p>
          <a:p>
            <a:pPr marL="877255" lvl="2" indent="-397506">
              <a:buClr>
                <a:schemeClr val="hlink"/>
              </a:buClr>
              <a:buFont typeface="Calibri" panose="020F0502020204030204" pitchFamily="34" charset="0"/>
              <a:buAutoNum type="arabicPeriod"/>
            </a:pPr>
            <a:endParaRPr lang="fr-FR" altLang="en-US" sz="1727"/>
          </a:p>
          <a:p>
            <a:pPr marL="411213" indent="-411213">
              <a:buClr>
                <a:schemeClr val="hlink"/>
              </a:buClr>
              <a:buFont typeface="Wingdings" panose="05000000000000000000" pitchFamily="2" charset="2"/>
              <a:buChar char="Ø"/>
            </a:pPr>
            <a:r>
              <a:rPr lang="fr-FR" altLang="en-US" sz="1835"/>
              <a:t>Activités </a:t>
            </a:r>
            <a:r>
              <a:rPr lang="fr-FR" altLang="en-US" sz="1835">
                <a:solidFill>
                  <a:srgbClr val="6666FF"/>
                </a:solidFill>
                <a:sym typeface="Wingdings" panose="05000000000000000000" pitchFamily="2" charset="2"/>
              </a:rPr>
              <a:t> </a:t>
            </a:r>
            <a:r>
              <a:rPr lang="fr-FR" altLang="en-US" sz="1835">
                <a:solidFill>
                  <a:srgbClr val="6666FF"/>
                </a:solidFill>
              </a:rPr>
              <a:t>coupoles</a:t>
            </a:r>
          </a:p>
          <a:p>
            <a:pPr marL="582552" lvl="1" indent="-390653">
              <a:buClr>
                <a:schemeClr val="hlink"/>
              </a:buClr>
            </a:pPr>
            <a:r>
              <a:rPr lang="fr-FR" altLang="en-US" sz="1727" b="1"/>
              <a:t>Mutuelles d’</a:t>
            </a:r>
            <a:r>
              <a:rPr lang="fr-FR" altLang="ja-JP" sz="1727" b="1"/>
              <a:t>assurance: </a:t>
            </a:r>
            <a:r>
              <a:rPr lang="fr-FR" altLang="ja-JP" sz="1727"/>
              <a:t>assurance non-vie (patrimoniaux/dommages) et assurance-vie (prévoyance, retraites, etc.) </a:t>
            </a:r>
            <a:r>
              <a:rPr lang="fr-FR" altLang="ja-JP" sz="1727" b="1">
                <a:solidFill>
                  <a:srgbClr val="6666FF"/>
                </a:solidFill>
                <a:sym typeface="Wingdings" panose="05000000000000000000" pitchFamily="2" charset="2"/>
              </a:rPr>
              <a:t> AMICE</a:t>
            </a:r>
            <a:endParaRPr lang="fr-FR" altLang="ja-JP" sz="1727" b="1">
              <a:solidFill>
                <a:srgbClr val="6666FF"/>
              </a:solidFill>
            </a:endParaRPr>
          </a:p>
          <a:p>
            <a:pPr marL="582552" lvl="1" indent="-390653">
              <a:buClr>
                <a:schemeClr val="hlink"/>
              </a:buClr>
            </a:pPr>
            <a:r>
              <a:rPr lang="fr-FR" altLang="en-US" sz="1727" b="1"/>
              <a:t>Mutuelles santé </a:t>
            </a:r>
            <a:r>
              <a:rPr lang="fr-FR" altLang="en-US" sz="1727"/>
              <a:t>: services sanitaires et sociaux; assurance maladie, handicap, vieillesse (obligatoire et complémentaire) </a:t>
            </a:r>
            <a:r>
              <a:rPr lang="fr-FR" altLang="en-US" sz="1727" b="1">
                <a:solidFill>
                  <a:srgbClr val="6666FF"/>
                </a:solidFill>
                <a:sym typeface="Wingdings" panose="05000000000000000000" pitchFamily="2" charset="2"/>
              </a:rPr>
              <a:t> AIM</a:t>
            </a:r>
            <a:endParaRPr lang="fr-FR" altLang="en-US" sz="1727" b="1">
              <a:solidFill>
                <a:srgbClr val="6666FF"/>
              </a:solidFill>
            </a:endParaRPr>
          </a:p>
          <a:p>
            <a:pPr marL="582552" lvl="1" indent="-390653">
              <a:buClr>
                <a:schemeClr val="hlink"/>
              </a:buClr>
              <a:buFont typeface="Wingdings" panose="05000000000000000000" pitchFamily="2" charset="2"/>
              <a:buChar char="Ø"/>
            </a:pPr>
            <a:endParaRPr lang="fr-FR" altLang="en-US" sz="1727" b="1"/>
          </a:p>
        </p:txBody>
      </p:sp>
      <p:sp>
        <p:nvSpPr>
          <p:cNvPr id="86022" name="Rectangle 7"/>
          <p:cNvSpPr>
            <a:spLocks noChangeArrowheads="1"/>
          </p:cNvSpPr>
          <p:nvPr/>
        </p:nvSpPr>
        <p:spPr bwMode="auto">
          <a:xfrm>
            <a:off x="371815" y="6190636"/>
            <a:ext cx="10025287" cy="1009211"/>
          </a:xfrm>
          <a:prstGeom prst="rect">
            <a:avLst/>
          </a:prstGeom>
          <a:solidFill>
            <a:schemeClr val="accent1"/>
          </a:solidFill>
          <a:ln w="9525">
            <a:solidFill>
              <a:schemeClr val="bg2"/>
            </a:solidFill>
            <a:miter lim="800000"/>
            <a:headEnd/>
            <a:tailEnd/>
          </a:ln>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eaLnBrk="0" fontAlgn="base" hangingPunct="0">
              <a:spcAft>
                <a:spcPct val="0"/>
              </a:spcAft>
              <a:buClr>
                <a:srgbClr val="CCCCFF"/>
              </a:buClr>
              <a:buFont typeface="Wingdings" panose="05000000000000000000" pitchFamily="2" charset="2"/>
              <a:buNone/>
            </a:pPr>
            <a:r>
              <a:rPr lang="fr-FR" altLang="en-US" sz="1727">
                <a:solidFill>
                  <a:srgbClr val="000000"/>
                </a:solidFill>
              </a:rPr>
              <a:t>95 % </a:t>
            </a:r>
            <a:r>
              <a:rPr lang="fr-FR" altLang="en-US" sz="1727" b="0">
                <a:solidFill>
                  <a:srgbClr val="000000"/>
                </a:solidFill>
              </a:rPr>
              <a:t>des mutuelles européennes répondent aux </a:t>
            </a:r>
            <a:r>
              <a:rPr lang="fr-FR" altLang="en-US" sz="1727">
                <a:solidFill>
                  <a:srgbClr val="000000"/>
                </a:solidFill>
              </a:rPr>
              <a:t>5 mêmes principes de gouvernance</a:t>
            </a:r>
            <a:r>
              <a:rPr lang="fr-FR" altLang="en-US" sz="1727" b="0">
                <a:solidFill>
                  <a:srgbClr val="000000"/>
                </a:solidFill>
              </a:rPr>
              <a:t> :</a:t>
            </a:r>
            <a:br>
              <a:rPr lang="fr-FR" altLang="en-US" sz="1727" b="0" i="1">
                <a:solidFill>
                  <a:srgbClr val="000000"/>
                </a:solidFill>
              </a:rPr>
            </a:br>
            <a:r>
              <a:rPr lang="fr-FR" altLang="en-US" sz="1727" b="0" i="1">
                <a:solidFill>
                  <a:srgbClr val="000000"/>
                </a:solidFill>
              </a:rPr>
              <a:t>« Des organismes </a:t>
            </a:r>
            <a:r>
              <a:rPr lang="fr-FR" altLang="en-US" sz="1727" b="0" i="1" u="sng">
                <a:solidFill>
                  <a:srgbClr val="000000"/>
                </a:solidFill>
              </a:rPr>
              <a:t>privés</a:t>
            </a:r>
            <a:r>
              <a:rPr lang="fr-FR" altLang="en-US" sz="1727" b="0" i="1">
                <a:solidFill>
                  <a:srgbClr val="000000"/>
                </a:solidFill>
              </a:rPr>
              <a:t> regroupant des </a:t>
            </a:r>
            <a:r>
              <a:rPr lang="fr-FR" altLang="en-US" sz="1727" b="0" i="1" u="sng">
                <a:solidFill>
                  <a:srgbClr val="000000"/>
                </a:solidFill>
              </a:rPr>
              <a:t>personnes physiques ou morales </a:t>
            </a:r>
            <a:r>
              <a:rPr lang="fr-FR" altLang="en-US" sz="1727" b="0" i="1">
                <a:solidFill>
                  <a:srgbClr val="000000"/>
                </a:solidFill>
              </a:rPr>
              <a:t>dont la gouvernance est </a:t>
            </a:r>
            <a:r>
              <a:rPr lang="fr-FR" altLang="en-US" sz="1727" b="0" i="1" u="sng">
                <a:solidFill>
                  <a:srgbClr val="000000"/>
                </a:solidFill>
              </a:rPr>
              <a:t>démocratique</a:t>
            </a:r>
            <a:r>
              <a:rPr lang="fr-FR" altLang="en-US" sz="1727" b="0" i="1">
                <a:solidFill>
                  <a:srgbClr val="000000"/>
                </a:solidFill>
              </a:rPr>
              <a:t>. Régis par un principe de </a:t>
            </a:r>
            <a:r>
              <a:rPr lang="fr-FR" altLang="en-US" sz="1727" b="0" i="1" u="sng">
                <a:solidFill>
                  <a:srgbClr val="000000"/>
                </a:solidFill>
              </a:rPr>
              <a:t>solidarité</a:t>
            </a:r>
            <a:r>
              <a:rPr lang="fr-FR" altLang="en-US" sz="1727" b="0" i="1">
                <a:solidFill>
                  <a:srgbClr val="000000"/>
                </a:solidFill>
              </a:rPr>
              <a:t>, leurs excédents sont utilisés au </a:t>
            </a:r>
            <a:r>
              <a:rPr lang="fr-FR" altLang="en-US" sz="1727" b="0" i="1" u="sng">
                <a:solidFill>
                  <a:srgbClr val="000000"/>
                </a:solidFill>
              </a:rPr>
              <a:t>bénéfice des membres</a:t>
            </a:r>
            <a:r>
              <a:rPr lang="fr-FR" altLang="en-US" sz="1727" b="0" i="1">
                <a:solidFill>
                  <a:srgbClr val="000000"/>
                </a:solidFill>
              </a:rPr>
              <a:t> ».</a:t>
            </a:r>
          </a:p>
        </p:txBody>
      </p:sp>
    </p:spTree>
    <p:extLst>
      <p:ext uri="{BB962C8B-B14F-4D97-AF65-F5344CB8AC3E}">
        <p14:creationId xmlns:p14="http://schemas.microsoft.com/office/powerpoint/2010/main" val="214363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ChangeArrowheads="1"/>
          </p:cNvSpPr>
          <p:nvPr>
            <p:ph type="body" idx="4294967295"/>
          </p:nvPr>
        </p:nvSpPr>
        <p:spPr>
          <a:xfrm>
            <a:off x="61683" y="1920764"/>
            <a:ext cx="8315284" cy="2330267"/>
          </a:xfrm>
          <a:extLst/>
        </p:spPr>
        <p:txBody>
          <a:bodyPr/>
          <a:lstStyle/>
          <a:p>
            <a:pPr marL="582552" lvl="1" indent="-390653">
              <a:buClr>
                <a:schemeClr val="folHlink"/>
              </a:buClr>
              <a:buFontTx/>
              <a:buChar char="•"/>
              <a:defRPr/>
            </a:pPr>
            <a:r>
              <a:rPr lang="fr-FR" altLang="en-US" sz="1943" b="1" dirty="0">
                <a:ea typeface="MS PGothic" pitchFamily="34" charset="-128"/>
              </a:rPr>
              <a:t>Des politiques publiques qui </a:t>
            </a:r>
            <a:r>
              <a:rPr lang="fr-FR" altLang="en-US" sz="1943" b="1" dirty="0">
                <a:solidFill>
                  <a:srgbClr val="6666FF"/>
                </a:solidFill>
                <a:ea typeface="MS PGothic" pitchFamily="34" charset="-128"/>
              </a:rPr>
              <a:t>impactent </a:t>
            </a:r>
            <a:r>
              <a:rPr lang="fr-FR" altLang="en-US" sz="1943" b="1" dirty="0">
                <a:ea typeface="MS PGothic" pitchFamily="34" charset="-128"/>
              </a:rPr>
              <a:t>les mutuelles:</a:t>
            </a:r>
            <a:endParaRPr lang="fr-FR" altLang="en-US" sz="1943" dirty="0">
              <a:ea typeface="MS PGothic" pitchFamily="34" charset="-128"/>
            </a:endParaRPr>
          </a:p>
          <a:p>
            <a:pPr marL="877255" lvl="2" indent="-397506" eaLnBrk="1" hangingPunct="1">
              <a:buFont typeface="Arial" pitchFamily="34" charset="0"/>
              <a:buChar char="─"/>
              <a:defRPr/>
            </a:pPr>
            <a:r>
              <a:rPr lang="fr-FR" altLang="en-US" b="1" dirty="0">
                <a:ea typeface="MS PGothic" pitchFamily="34" charset="-128"/>
              </a:rPr>
              <a:t>Impacts sur les métiers</a:t>
            </a:r>
            <a:r>
              <a:rPr lang="fr-FR" altLang="en-US" dirty="0">
                <a:ea typeface="MS PGothic" pitchFamily="34" charset="-128"/>
              </a:rPr>
              <a:t>: Solvabilité II, directives assurances, droit des patients, intermédiation, protection des données personnelles …</a:t>
            </a:r>
          </a:p>
          <a:p>
            <a:pPr marL="877255" lvl="2" indent="-397506" eaLnBrk="1" hangingPunct="1">
              <a:buFont typeface="Arial" pitchFamily="34" charset="0"/>
              <a:buChar char="─"/>
              <a:defRPr/>
            </a:pPr>
            <a:r>
              <a:rPr lang="fr-FR" altLang="en-US" b="1" dirty="0">
                <a:ea typeface="MS PGothic" pitchFamily="34" charset="-128"/>
              </a:rPr>
              <a:t>Impacts sur l</a:t>
            </a:r>
            <a:r>
              <a:rPr lang="fr-FR" altLang="fr-FR" b="1" dirty="0">
                <a:ea typeface="MS PGothic" pitchFamily="34" charset="-128"/>
              </a:rPr>
              <a:t>’</a:t>
            </a:r>
            <a:r>
              <a:rPr lang="fr-FR" altLang="ja-JP" b="1" dirty="0">
                <a:ea typeface="MS PGothic" pitchFamily="34" charset="-128"/>
              </a:rPr>
              <a:t>environnement</a:t>
            </a:r>
            <a:r>
              <a:rPr lang="fr-FR" altLang="ja-JP" dirty="0">
                <a:ea typeface="MS PGothic" pitchFamily="34" charset="-128"/>
              </a:rPr>
              <a:t>:  marchés publics, services sociaux d’intérêt général (SSIG), TTIP (Trade and </a:t>
            </a:r>
            <a:r>
              <a:rPr lang="fr-FR" altLang="ja-JP" dirty="0" err="1">
                <a:ea typeface="MS PGothic" pitchFamily="34" charset="-128"/>
              </a:rPr>
              <a:t>Transatlantic</a:t>
            </a:r>
            <a:r>
              <a:rPr lang="fr-FR" altLang="ja-JP" dirty="0">
                <a:ea typeface="MS PGothic" pitchFamily="34" charset="-128"/>
              </a:rPr>
              <a:t> Investment </a:t>
            </a:r>
            <a:r>
              <a:rPr lang="fr-FR" altLang="ja-JP" dirty="0" err="1">
                <a:ea typeface="MS PGothic" pitchFamily="34" charset="-128"/>
              </a:rPr>
              <a:t>Partnership</a:t>
            </a:r>
            <a:r>
              <a:rPr lang="fr-FR" altLang="ja-JP" dirty="0">
                <a:ea typeface="MS PGothic" pitchFamily="34" charset="-128"/>
              </a:rPr>
              <a:t>) </a:t>
            </a:r>
          </a:p>
          <a:p>
            <a:pPr marL="1014326" lvl="2" indent="-390653" eaLnBrk="1" hangingPunct="1">
              <a:defRPr/>
            </a:pPr>
            <a:endParaRPr lang="fr-FR" altLang="en-US" sz="1295" dirty="0">
              <a:ea typeface="MS PGothic" pitchFamily="34" charset="-128"/>
            </a:endParaRPr>
          </a:p>
          <a:p>
            <a:pPr marL="877255" lvl="2" indent="-397506">
              <a:buClr>
                <a:schemeClr val="hlink"/>
              </a:buClr>
              <a:defRPr/>
            </a:pPr>
            <a:endParaRPr lang="fr-FR" altLang="en-US" sz="1727" dirty="0">
              <a:ea typeface="MS PGothic" pitchFamily="34" charset="-128"/>
            </a:endParaRPr>
          </a:p>
        </p:txBody>
      </p:sp>
      <p:grpSp>
        <p:nvGrpSpPr>
          <p:cNvPr id="88067" name="Group 15"/>
          <p:cNvGrpSpPr>
            <a:grpSpLocks/>
          </p:cNvGrpSpPr>
          <p:nvPr/>
        </p:nvGrpSpPr>
        <p:grpSpPr bwMode="auto">
          <a:xfrm>
            <a:off x="8299862" y="1920764"/>
            <a:ext cx="1913904" cy="1608912"/>
            <a:chOff x="4390" y="845"/>
            <a:chExt cx="1656" cy="1394"/>
          </a:xfrm>
        </p:grpSpPr>
        <p:sp>
          <p:nvSpPr>
            <p:cNvPr id="112645" name="AutoShape 5"/>
            <p:cNvSpPr>
              <a:spLocks noChangeArrowheads="1"/>
            </p:cNvSpPr>
            <p:nvPr/>
          </p:nvSpPr>
          <p:spPr bwMode="auto">
            <a:xfrm>
              <a:off x="4390" y="1330"/>
              <a:ext cx="397" cy="420"/>
            </a:xfrm>
            <a:prstGeom prst="rightArrow">
              <a:avLst>
                <a:gd name="adj1" fmla="val 58657"/>
                <a:gd name="adj2" fmla="val 23769"/>
              </a:avLst>
            </a:prstGeom>
            <a:solidFill>
              <a:srgbClr val="CC0000"/>
            </a:solidFill>
            <a:ln>
              <a:noFill/>
            </a:ln>
            <a:effectLst/>
            <a:extLst/>
          </p:spPr>
          <p:txBody>
            <a:bodyPr wrap="none" lIns="77712" tIns="0" rIns="0" bIns="0" anchor="ctr"/>
            <a:lstStyle/>
            <a:p>
              <a:pPr fontAlgn="base">
                <a:spcBef>
                  <a:spcPct val="0"/>
                </a:spcBef>
                <a:spcAft>
                  <a:spcPct val="0"/>
                </a:spcAft>
                <a:defRPr/>
              </a:pPr>
              <a:endParaRPr lang="en-US" sz="1943" b="1">
                <a:solidFill>
                  <a:srgbClr val="000000"/>
                </a:solidFill>
                <a:ea typeface="MS PGothic" charset="0"/>
                <a:cs typeface="MS PGothic" charset="0"/>
              </a:endParaRPr>
            </a:p>
          </p:txBody>
        </p:sp>
        <p:sp>
          <p:nvSpPr>
            <p:cNvPr id="112646" name="AutoShape 6"/>
            <p:cNvSpPr>
              <a:spLocks noChangeArrowheads="1"/>
            </p:cNvSpPr>
            <p:nvPr/>
          </p:nvSpPr>
          <p:spPr bwMode="auto">
            <a:xfrm flipH="1">
              <a:off x="5649" y="1330"/>
              <a:ext cx="397" cy="420"/>
            </a:xfrm>
            <a:prstGeom prst="rightArrow">
              <a:avLst>
                <a:gd name="adj1" fmla="val 58657"/>
                <a:gd name="adj2" fmla="val 23769"/>
              </a:avLst>
            </a:prstGeom>
            <a:solidFill>
              <a:srgbClr val="CC0000"/>
            </a:solidFill>
            <a:ln>
              <a:noFill/>
            </a:ln>
            <a:effectLst/>
            <a:extLst/>
          </p:spPr>
          <p:txBody>
            <a:bodyPr wrap="none" lIns="77712" tIns="0" rIns="0" bIns="0" anchor="ctr"/>
            <a:lstStyle/>
            <a:p>
              <a:pPr fontAlgn="base">
                <a:spcBef>
                  <a:spcPct val="0"/>
                </a:spcBef>
                <a:spcAft>
                  <a:spcPct val="0"/>
                </a:spcAft>
                <a:defRPr/>
              </a:pPr>
              <a:endParaRPr lang="en-US" sz="1943" b="1">
                <a:solidFill>
                  <a:srgbClr val="000000"/>
                </a:solidFill>
                <a:ea typeface="MS PGothic" charset="0"/>
                <a:cs typeface="MS PGothic" charset="0"/>
              </a:endParaRPr>
            </a:p>
          </p:txBody>
        </p:sp>
        <p:sp>
          <p:nvSpPr>
            <p:cNvPr id="6159" name="Freeform 7"/>
            <p:cNvSpPr>
              <a:spLocks/>
            </p:cNvSpPr>
            <p:nvPr/>
          </p:nvSpPr>
          <p:spPr bwMode="auto">
            <a:xfrm>
              <a:off x="4575" y="845"/>
              <a:ext cx="1285" cy="1394"/>
            </a:xfrm>
            <a:custGeom>
              <a:avLst/>
              <a:gdLst>
                <a:gd name="T0" fmla="*/ 1 w 1841"/>
                <a:gd name="T1" fmla="*/ 0 h 2071"/>
                <a:gd name="T2" fmla="*/ 53 w 1841"/>
                <a:gd name="T3" fmla="*/ 97 h 2071"/>
                <a:gd name="T4" fmla="*/ 0 w 1841"/>
                <a:gd name="T5" fmla="*/ 193 h 2071"/>
                <a:gd name="T6" fmla="*/ 214 w 1841"/>
                <a:gd name="T7" fmla="*/ 193 h 2071"/>
                <a:gd name="T8" fmla="*/ 159 w 1841"/>
                <a:gd name="T9" fmla="*/ 97 h 2071"/>
                <a:gd name="T10" fmla="*/ 214 w 1841"/>
                <a:gd name="T11" fmla="*/ 0 h 2071"/>
                <a:gd name="T12" fmla="*/ 1 w 1841"/>
                <a:gd name="T13" fmla="*/ 0 h 20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2071">
                  <a:moveTo>
                    <a:pt x="9" y="0"/>
                  </a:moveTo>
                  <a:cubicBezTo>
                    <a:pt x="354" y="304"/>
                    <a:pt x="461" y="698"/>
                    <a:pt x="460" y="1043"/>
                  </a:cubicBezTo>
                  <a:cubicBezTo>
                    <a:pt x="459" y="1388"/>
                    <a:pt x="362" y="1783"/>
                    <a:pt x="0" y="2071"/>
                  </a:cubicBezTo>
                  <a:cubicBezTo>
                    <a:pt x="920" y="2071"/>
                    <a:pt x="1841" y="2071"/>
                    <a:pt x="1841" y="2071"/>
                  </a:cubicBezTo>
                  <a:cubicBezTo>
                    <a:pt x="1529" y="1923"/>
                    <a:pt x="1365" y="1388"/>
                    <a:pt x="1365" y="1043"/>
                  </a:cubicBezTo>
                  <a:cubicBezTo>
                    <a:pt x="1365" y="698"/>
                    <a:pt x="1513" y="172"/>
                    <a:pt x="1841" y="0"/>
                  </a:cubicBezTo>
                  <a:cubicBezTo>
                    <a:pt x="1841" y="0"/>
                    <a:pt x="9" y="0"/>
                    <a:pt x="9" y="0"/>
                  </a:cubicBezTo>
                  <a:close/>
                </a:path>
              </a:pathLst>
            </a:custGeom>
            <a:solidFill>
              <a:srgbClr val="73AC00"/>
            </a:solidFill>
            <a:ln w="6350" cap="flat" cmpd="sng">
              <a:noFill/>
              <a:prstDash val="solid"/>
              <a:round/>
              <a:headEnd type="none" w="med" len="med"/>
              <a:tailEnd type="none" w="med" len="med"/>
            </a:ln>
            <a:effectLst>
              <a:outerShdw dist="35921" dir="2700000" algn="ctr" rotWithShape="0">
                <a:srgbClr val="898989"/>
              </a:outerShdw>
            </a:effectLst>
          </p:spPr>
          <p:txBody>
            <a:bodyPr lIns="77712" tIns="77712" rIns="77712" bIns="77712" anchor="ctr"/>
            <a:lstStyle/>
            <a:p>
              <a:pPr fontAlgn="base">
                <a:spcBef>
                  <a:spcPct val="0"/>
                </a:spcBef>
                <a:spcAft>
                  <a:spcPct val="0"/>
                </a:spcAft>
                <a:defRPr/>
              </a:pPr>
              <a:endParaRPr lang="fr-FR" sz="1943" b="1">
                <a:solidFill>
                  <a:srgbClr val="000000"/>
                </a:solidFill>
                <a:ea typeface="MS PGothic" panose="020B0600070205080204" pitchFamily="34" charset="-128"/>
              </a:endParaRPr>
            </a:p>
          </p:txBody>
        </p:sp>
      </p:grpSp>
      <p:grpSp>
        <p:nvGrpSpPr>
          <p:cNvPr id="88068" name="Group 29"/>
          <p:cNvGrpSpPr>
            <a:grpSpLocks/>
          </p:cNvGrpSpPr>
          <p:nvPr/>
        </p:nvGrpSpPr>
        <p:grpSpPr bwMode="auto">
          <a:xfrm>
            <a:off x="424931" y="5201986"/>
            <a:ext cx="1924184" cy="1608913"/>
            <a:chOff x="4889" y="2446"/>
            <a:chExt cx="1123" cy="939"/>
          </a:xfrm>
        </p:grpSpPr>
        <p:grpSp>
          <p:nvGrpSpPr>
            <p:cNvPr id="88073" name="Group 16"/>
            <p:cNvGrpSpPr>
              <a:grpSpLocks/>
            </p:cNvGrpSpPr>
            <p:nvPr/>
          </p:nvGrpSpPr>
          <p:grpSpPr bwMode="auto">
            <a:xfrm>
              <a:off x="4889" y="2446"/>
              <a:ext cx="1123" cy="939"/>
              <a:chOff x="4401" y="2523"/>
              <a:chExt cx="1667" cy="1394"/>
            </a:xfrm>
          </p:grpSpPr>
          <p:sp>
            <p:nvSpPr>
              <p:cNvPr id="112650" name="AutoShape 10"/>
              <p:cNvSpPr>
                <a:spLocks noChangeArrowheads="1"/>
              </p:cNvSpPr>
              <p:nvPr/>
            </p:nvSpPr>
            <p:spPr bwMode="auto">
              <a:xfrm>
                <a:off x="5672" y="3010"/>
                <a:ext cx="396" cy="420"/>
              </a:xfrm>
              <a:prstGeom prst="rightArrow">
                <a:avLst>
                  <a:gd name="adj1" fmla="val 58657"/>
                  <a:gd name="adj2" fmla="val 23769"/>
                </a:avLst>
              </a:prstGeom>
              <a:solidFill>
                <a:srgbClr val="008000"/>
              </a:solidFill>
              <a:ln>
                <a:noFill/>
              </a:ln>
              <a:effectLst/>
              <a:extLst/>
            </p:spPr>
            <p:txBody>
              <a:bodyPr wrap="none" lIns="77712" tIns="0" rIns="0" bIns="0" anchor="ctr"/>
              <a:lstStyle/>
              <a:p>
                <a:pPr fontAlgn="base">
                  <a:spcBef>
                    <a:spcPct val="0"/>
                  </a:spcBef>
                  <a:spcAft>
                    <a:spcPct val="0"/>
                  </a:spcAft>
                  <a:defRPr/>
                </a:pPr>
                <a:endParaRPr lang="en-US" sz="1943" b="1">
                  <a:solidFill>
                    <a:srgbClr val="000000"/>
                  </a:solidFill>
                  <a:ea typeface="MS PGothic" charset="0"/>
                  <a:cs typeface="MS PGothic" charset="0"/>
                </a:endParaRPr>
              </a:p>
            </p:txBody>
          </p:sp>
          <p:sp>
            <p:nvSpPr>
              <p:cNvPr id="112651" name="AutoShape 11"/>
              <p:cNvSpPr>
                <a:spLocks noChangeArrowheads="1"/>
              </p:cNvSpPr>
              <p:nvPr/>
            </p:nvSpPr>
            <p:spPr bwMode="auto">
              <a:xfrm flipH="1">
                <a:off x="4401" y="3010"/>
                <a:ext cx="396" cy="420"/>
              </a:xfrm>
              <a:prstGeom prst="rightArrow">
                <a:avLst>
                  <a:gd name="adj1" fmla="val 58657"/>
                  <a:gd name="adj2" fmla="val 23769"/>
                </a:avLst>
              </a:prstGeom>
              <a:solidFill>
                <a:srgbClr val="008000"/>
              </a:solidFill>
              <a:ln>
                <a:noFill/>
              </a:ln>
              <a:effectLst/>
              <a:extLst/>
            </p:spPr>
            <p:txBody>
              <a:bodyPr wrap="none" lIns="77712" tIns="0" rIns="0" bIns="0" anchor="ctr"/>
              <a:lstStyle/>
              <a:p>
                <a:pPr fontAlgn="base">
                  <a:spcBef>
                    <a:spcPct val="0"/>
                  </a:spcBef>
                  <a:spcAft>
                    <a:spcPct val="0"/>
                  </a:spcAft>
                  <a:defRPr/>
                </a:pPr>
                <a:endParaRPr lang="en-US" sz="1943" b="1">
                  <a:solidFill>
                    <a:srgbClr val="000000"/>
                  </a:solidFill>
                  <a:ea typeface="MS PGothic" charset="0"/>
                  <a:cs typeface="MS PGothic" charset="0"/>
                </a:endParaRPr>
              </a:p>
            </p:txBody>
          </p:sp>
          <p:sp>
            <p:nvSpPr>
              <p:cNvPr id="6156" name="Freeform 12"/>
              <p:cNvSpPr>
                <a:spLocks/>
              </p:cNvSpPr>
              <p:nvPr/>
            </p:nvSpPr>
            <p:spPr bwMode="auto">
              <a:xfrm>
                <a:off x="4575" y="2523"/>
                <a:ext cx="1287" cy="1394"/>
              </a:xfrm>
              <a:custGeom>
                <a:avLst/>
                <a:gdLst>
                  <a:gd name="T0" fmla="*/ 1 w 1841"/>
                  <a:gd name="T1" fmla="*/ 0 h 2071"/>
                  <a:gd name="T2" fmla="*/ 53 w 1841"/>
                  <a:gd name="T3" fmla="*/ 97 h 2071"/>
                  <a:gd name="T4" fmla="*/ 0 w 1841"/>
                  <a:gd name="T5" fmla="*/ 193 h 2071"/>
                  <a:gd name="T6" fmla="*/ 214 w 1841"/>
                  <a:gd name="T7" fmla="*/ 193 h 2071"/>
                  <a:gd name="T8" fmla="*/ 159 w 1841"/>
                  <a:gd name="T9" fmla="*/ 97 h 2071"/>
                  <a:gd name="T10" fmla="*/ 214 w 1841"/>
                  <a:gd name="T11" fmla="*/ 0 h 2071"/>
                  <a:gd name="T12" fmla="*/ 1 w 1841"/>
                  <a:gd name="T13" fmla="*/ 0 h 20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2071">
                    <a:moveTo>
                      <a:pt x="9" y="0"/>
                    </a:moveTo>
                    <a:cubicBezTo>
                      <a:pt x="354" y="304"/>
                      <a:pt x="461" y="698"/>
                      <a:pt x="460" y="1043"/>
                    </a:cubicBezTo>
                    <a:cubicBezTo>
                      <a:pt x="459" y="1388"/>
                      <a:pt x="362" y="1783"/>
                      <a:pt x="0" y="2071"/>
                    </a:cubicBezTo>
                    <a:cubicBezTo>
                      <a:pt x="920" y="2071"/>
                      <a:pt x="1841" y="2071"/>
                      <a:pt x="1841" y="2071"/>
                    </a:cubicBezTo>
                    <a:cubicBezTo>
                      <a:pt x="1529" y="1923"/>
                      <a:pt x="1365" y="1388"/>
                      <a:pt x="1365" y="1043"/>
                    </a:cubicBezTo>
                    <a:cubicBezTo>
                      <a:pt x="1365" y="698"/>
                      <a:pt x="1513" y="172"/>
                      <a:pt x="1841" y="0"/>
                    </a:cubicBezTo>
                    <a:cubicBezTo>
                      <a:pt x="1841" y="0"/>
                      <a:pt x="9" y="0"/>
                      <a:pt x="9" y="0"/>
                    </a:cubicBezTo>
                    <a:close/>
                  </a:path>
                </a:pathLst>
              </a:custGeom>
              <a:solidFill>
                <a:srgbClr val="73AC00"/>
              </a:solidFill>
              <a:ln w="6350" cap="flat" cmpd="sng">
                <a:noFill/>
                <a:prstDash val="solid"/>
                <a:round/>
                <a:headEnd type="none" w="med" len="med"/>
                <a:tailEnd type="none" w="med" len="med"/>
              </a:ln>
              <a:effectLst>
                <a:outerShdw dist="35921" dir="2700000" algn="ctr" rotWithShape="0">
                  <a:srgbClr val="898989"/>
                </a:outerShdw>
              </a:effectLst>
            </p:spPr>
            <p:txBody>
              <a:bodyPr lIns="77712" tIns="77712" rIns="77712" bIns="77712" anchor="ctr"/>
              <a:lstStyle/>
              <a:p>
                <a:pPr fontAlgn="base">
                  <a:spcBef>
                    <a:spcPct val="0"/>
                  </a:spcBef>
                  <a:spcAft>
                    <a:spcPct val="0"/>
                  </a:spcAft>
                  <a:defRPr/>
                </a:pPr>
                <a:endParaRPr lang="fr-FR" sz="1943" b="1">
                  <a:solidFill>
                    <a:srgbClr val="000000"/>
                  </a:solidFill>
                  <a:ea typeface="MS PGothic" panose="020B0600070205080204" pitchFamily="34" charset="-128"/>
                </a:endParaRPr>
              </a:p>
            </p:txBody>
          </p:sp>
        </p:grpSp>
        <p:sp>
          <p:nvSpPr>
            <p:cNvPr id="88074" name="WordArt 27"/>
            <p:cNvSpPr>
              <a:spLocks noChangeArrowheads="1" noChangeShapeType="1" noTextEdit="1"/>
            </p:cNvSpPr>
            <p:nvPr/>
          </p:nvSpPr>
          <p:spPr bwMode="auto">
            <a:xfrm>
              <a:off x="5252" y="2673"/>
              <a:ext cx="380" cy="45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885" b="1" kern="10">
                  <a:solidFill>
                    <a:srgbClr val="CC0000"/>
                  </a:solidFill>
                  <a:ea typeface="+mn-lt"/>
                  <a:cs typeface="Calibri"/>
                </a:rPr>
                <a:t>?</a:t>
              </a:r>
            </a:p>
          </p:txBody>
        </p:sp>
      </p:grpSp>
      <p:sp>
        <p:nvSpPr>
          <p:cNvPr id="112654" name="Rectangle 3"/>
          <p:cNvSpPr>
            <a:spLocks noChangeArrowheads="1"/>
          </p:cNvSpPr>
          <p:nvPr/>
        </p:nvSpPr>
        <p:spPr bwMode="auto">
          <a:xfrm>
            <a:off x="2340548" y="5438439"/>
            <a:ext cx="7316352" cy="1372459"/>
          </a:xfrm>
          <a:prstGeom prst="rect">
            <a:avLst/>
          </a:prstGeom>
          <a:noFill/>
          <a:ln>
            <a:noFill/>
          </a:ln>
          <a:effectLst/>
          <a:extLst/>
        </p:spPr>
        <p:txBody>
          <a:bodyPr/>
          <a:lstStyle>
            <a:lvl1pPr marL="381000" indent="-381000" eaLnBrk="0" hangingPunct="0">
              <a:spcBef>
                <a:spcPct val="20000"/>
              </a:spcBef>
              <a:buClr>
                <a:schemeClr val="accent1"/>
              </a:buClr>
              <a:buFont typeface="Wingdings" pitchFamily="2" charset="2"/>
              <a:buChar char="§"/>
              <a:defRPr sz="2000" b="1">
                <a:solidFill>
                  <a:schemeClr val="tx1"/>
                </a:solidFill>
                <a:latin typeface="Calibri" pitchFamily="34" charset="0"/>
                <a:ea typeface="MS PGothic" pitchFamily="34" charset="-128"/>
              </a:defRPr>
            </a:lvl1pPr>
            <a:lvl2pPr marL="742950" indent="-285750" eaLnBrk="0" hangingPunct="0">
              <a:spcBef>
                <a:spcPct val="20000"/>
              </a:spcBef>
              <a:buClr>
                <a:schemeClr val="accent1"/>
              </a:buClr>
              <a:buFont typeface="Wingdings" pitchFamily="2" charset="2"/>
              <a:buChar char="§"/>
              <a:defRPr sz="1900">
                <a:solidFill>
                  <a:schemeClr val="tx1"/>
                </a:solidFill>
                <a:latin typeface="Calibri" pitchFamily="34" charset="0"/>
                <a:ea typeface="MS PGothic" pitchFamily="34" charset="-128"/>
              </a:defRPr>
            </a:lvl2pPr>
            <a:lvl3pPr marL="812800" indent="-368300" eaLnBrk="0" hangingPunct="0">
              <a:spcBef>
                <a:spcPct val="20000"/>
              </a:spcBef>
              <a:buClr>
                <a:schemeClr val="accent1"/>
              </a:buClr>
              <a:buFont typeface="Wingdings" pitchFamily="2" charset="2"/>
              <a:buChar char="§"/>
              <a:defRPr sz="1700">
                <a:solidFill>
                  <a:schemeClr val="tx1"/>
                </a:solidFill>
                <a:latin typeface="Calibri" pitchFamily="34" charset="0"/>
                <a:ea typeface="MS PGothic" pitchFamily="34" charset="-128"/>
              </a:defRPr>
            </a:lvl3pPr>
            <a:lvl4pPr marL="1600200" indent="-228600" eaLnBrk="0" hangingPunct="0">
              <a:spcBef>
                <a:spcPct val="20000"/>
              </a:spcBef>
              <a:buClr>
                <a:schemeClr val="accent1"/>
              </a:buClr>
              <a:buFont typeface="Wingdings" pitchFamily="2" charset="2"/>
              <a:buChar char="§"/>
              <a:defRPr sz="1700">
                <a:solidFill>
                  <a:schemeClr val="tx1"/>
                </a:solidFill>
                <a:latin typeface="Calibri" pitchFamily="34" charset="0"/>
                <a:ea typeface="MS PGothic" pitchFamily="34" charset="-128"/>
              </a:defRPr>
            </a:lvl4pPr>
            <a:lvl5pPr marL="2057400" indent="-228600" eaLnBrk="0" hangingPunct="0">
              <a:spcBef>
                <a:spcPct val="20000"/>
              </a:spcBef>
              <a:buClr>
                <a:schemeClr val="accent1"/>
              </a:buClr>
              <a:buFont typeface="Wingdings" pitchFamily="2" charset="2"/>
              <a:buChar char="§"/>
              <a:defRPr sz="17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lr>
                <a:schemeClr val="accent1"/>
              </a:buClr>
              <a:buFont typeface="Wingdings" pitchFamily="2" charset="2"/>
              <a:buChar char="§"/>
              <a:defRPr sz="17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lr>
                <a:schemeClr val="accent1"/>
              </a:buClr>
              <a:buFont typeface="Wingdings" pitchFamily="2" charset="2"/>
              <a:buChar char="§"/>
              <a:defRPr sz="17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lr>
                <a:schemeClr val="accent1"/>
              </a:buClr>
              <a:buFont typeface="Wingdings" pitchFamily="2" charset="2"/>
              <a:buChar char="§"/>
              <a:defRPr sz="17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lr>
                <a:schemeClr val="accent1"/>
              </a:buClr>
              <a:buFont typeface="Wingdings" pitchFamily="2" charset="2"/>
              <a:buChar char="§"/>
              <a:defRPr sz="1700">
                <a:solidFill>
                  <a:schemeClr val="tx1"/>
                </a:solidFill>
                <a:latin typeface="Calibri" pitchFamily="34" charset="0"/>
                <a:ea typeface="MS PGothic" pitchFamily="34" charset="-128"/>
              </a:defRPr>
            </a:lvl9pPr>
          </a:lstStyle>
          <a:p>
            <a:pPr fontAlgn="base">
              <a:spcAft>
                <a:spcPct val="0"/>
              </a:spcAft>
              <a:buClr>
                <a:srgbClr val="73AC00"/>
              </a:buClr>
              <a:buFontTx/>
              <a:buChar char="•"/>
              <a:defRPr/>
            </a:pPr>
            <a:r>
              <a:rPr lang="fr-FR" altLang="en-US" sz="1943" dirty="0">
                <a:solidFill>
                  <a:srgbClr val="000000"/>
                </a:solidFill>
                <a:latin typeface="Calibri"/>
              </a:rPr>
              <a:t>Des politiques publiques qui </a:t>
            </a:r>
            <a:r>
              <a:rPr lang="fr-FR" altLang="en-US" sz="1943" dirty="0">
                <a:solidFill>
                  <a:srgbClr val="6666FF"/>
                </a:solidFill>
                <a:latin typeface="Calibri"/>
              </a:rPr>
              <a:t>soutiennent</a:t>
            </a:r>
            <a:r>
              <a:rPr lang="fr-FR" altLang="en-US" sz="1943" dirty="0">
                <a:solidFill>
                  <a:srgbClr val="800000"/>
                </a:solidFill>
                <a:latin typeface="Calibri"/>
              </a:rPr>
              <a:t> </a:t>
            </a:r>
            <a:r>
              <a:rPr lang="fr-FR" altLang="en-US" sz="1943" dirty="0">
                <a:solidFill>
                  <a:srgbClr val="000000"/>
                </a:solidFill>
                <a:latin typeface="Calibri"/>
              </a:rPr>
              <a:t>les spécificités mutualistes?</a:t>
            </a:r>
          </a:p>
          <a:p>
            <a:pPr lvl="2" fontAlgn="base">
              <a:spcAft>
                <a:spcPct val="0"/>
              </a:spcAft>
              <a:buClr>
                <a:srgbClr val="73AC00"/>
              </a:buClr>
              <a:buFont typeface="Arial" charset="0"/>
              <a:buChar char="─"/>
              <a:defRPr/>
            </a:pPr>
            <a:r>
              <a:rPr lang="fr-FR" altLang="en-US" sz="1727" dirty="0">
                <a:solidFill>
                  <a:srgbClr val="000000"/>
                </a:solidFill>
                <a:latin typeface="Calibri"/>
              </a:rPr>
              <a:t>Les voies alternatives au Statut de la Mutuelle Européenne</a:t>
            </a:r>
          </a:p>
          <a:p>
            <a:pPr lvl="2" fontAlgn="base">
              <a:spcAft>
                <a:spcPct val="0"/>
              </a:spcAft>
              <a:buClr>
                <a:srgbClr val="73AC00"/>
              </a:buClr>
              <a:buFont typeface="Arial" charset="0"/>
              <a:buChar char="─"/>
              <a:defRPr/>
            </a:pPr>
            <a:r>
              <a:rPr lang="fr-FR" altLang="en-US" sz="1727" dirty="0">
                <a:solidFill>
                  <a:srgbClr val="000000"/>
                </a:solidFill>
                <a:latin typeface="Calibri"/>
              </a:rPr>
              <a:t>(suites de l’)Initiative pour l’</a:t>
            </a:r>
            <a:r>
              <a:rPr lang="fr-FR" altLang="ja-JP" sz="1727" dirty="0">
                <a:solidFill>
                  <a:srgbClr val="000000"/>
                </a:solidFill>
                <a:latin typeface="Calibri"/>
              </a:rPr>
              <a:t>Entrepreneuriat Social</a:t>
            </a:r>
          </a:p>
        </p:txBody>
      </p:sp>
      <p:sp>
        <p:nvSpPr>
          <p:cNvPr id="15" name="Text Box 7"/>
          <p:cNvSpPr txBox="1">
            <a:spLocks noChangeArrowheads="1"/>
          </p:cNvSpPr>
          <p:nvPr/>
        </p:nvSpPr>
        <p:spPr bwMode="auto">
          <a:xfrm>
            <a:off x="1070895" y="671673"/>
            <a:ext cx="8394100" cy="690189"/>
          </a:xfrm>
          <a:prstGeom prst="rect">
            <a:avLst/>
          </a:prstGeom>
          <a:noFill/>
          <a:ln>
            <a:noFill/>
          </a:ln>
          <a:effectLst/>
          <a:extLst/>
        </p:spPr>
        <p:txBody>
          <a:bodyPr>
            <a:spAutoFit/>
          </a:bodyPr>
          <a:lstStyle>
            <a:lvl1pPr eaLnBrk="0" hangingPunct="0">
              <a:defRPr sz="2400" b="1">
                <a:solidFill>
                  <a:schemeClr val="tx1"/>
                </a:solidFill>
                <a:latin typeface="Arial" pitchFamily="34" charset="0"/>
                <a:ea typeface="MS PGothic" pitchFamily="34" charset="-128"/>
              </a:defRPr>
            </a:lvl1pPr>
            <a:lvl2pPr marL="742950" indent="-285750" eaLnBrk="0" hangingPunct="0">
              <a:defRPr sz="2400" b="1">
                <a:solidFill>
                  <a:schemeClr val="tx1"/>
                </a:solidFill>
                <a:latin typeface="Arial" pitchFamily="34" charset="0"/>
                <a:ea typeface="MS PGothic" pitchFamily="34" charset="-128"/>
              </a:defRPr>
            </a:lvl2pPr>
            <a:lvl3pPr marL="1143000" indent="-228600" eaLnBrk="0" hangingPunct="0">
              <a:defRPr sz="2400" b="1">
                <a:solidFill>
                  <a:schemeClr val="tx1"/>
                </a:solidFill>
                <a:latin typeface="Arial" pitchFamily="34" charset="0"/>
                <a:ea typeface="MS PGothic" pitchFamily="34" charset="-128"/>
              </a:defRPr>
            </a:lvl3pPr>
            <a:lvl4pPr marL="1600200" indent="-228600" eaLnBrk="0" hangingPunct="0">
              <a:defRPr sz="2400" b="1">
                <a:solidFill>
                  <a:schemeClr val="tx1"/>
                </a:solidFill>
                <a:latin typeface="Arial" pitchFamily="34" charset="0"/>
                <a:ea typeface="MS PGothic" pitchFamily="34" charset="-128"/>
              </a:defRPr>
            </a:lvl4pPr>
            <a:lvl5pPr marL="2057400" indent="-228600" eaLnBrk="0" hangingPunct="0">
              <a:defRPr sz="2400" b="1">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MS PGothic" pitchFamily="34" charset="-128"/>
              </a:defRPr>
            </a:lvl9pPr>
          </a:lstStyle>
          <a:p>
            <a:pPr algn="ctr" eaLnBrk="1" fontAlgn="base" hangingPunct="1">
              <a:spcBef>
                <a:spcPct val="50000"/>
              </a:spcBef>
              <a:spcAft>
                <a:spcPct val="0"/>
              </a:spcAft>
              <a:defRPr/>
            </a:pPr>
            <a:r>
              <a:rPr lang="fr-FR" altLang="en-US" sz="3885" dirty="0">
                <a:solidFill>
                  <a:srgbClr val="000000"/>
                </a:solidFill>
                <a:latin typeface="Calibri"/>
              </a:rPr>
              <a:t>Les mutuelles et l</a:t>
            </a:r>
            <a:r>
              <a:rPr lang="fr-FR" altLang="fr-FR" sz="3885" dirty="0">
                <a:solidFill>
                  <a:srgbClr val="000000"/>
                </a:solidFill>
                <a:latin typeface="Calibri"/>
              </a:rPr>
              <a:t>’</a:t>
            </a:r>
            <a:r>
              <a:rPr lang="fr-FR" altLang="en-US" sz="3885" dirty="0">
                <a:solidFill>
                  <a:srgbClr val="000000"/>
                </a:solidFill>
                <a:latin typeface="Calibri"/>
              </a:rPr>
              <a:t>Europe politique</a:t>
            </a:r>
          </a:p>
        </p:txBody>
      </p:sp>
      <p:pic>
        <p:nvPicPr>
          <p:cNvPr id="88071"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26" y="1278228"/>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2" name="Rectangle 7"/>
          <p:cNvSpPr>
            <a:spLocks noChangeArrowheads="1"/>
          </p:cNvSpPr>
          <p:nvPr/>
        </p:nvSpPr>
        <p:spPr bwMode="auto">
          <a:xfrm>
            <a:off x="2237742" y="4012864"/>
            <a:ext cx="6216329" cy="699080"/>
          </a:xfrm>
          <a:prstGeom prst="rect">
            <a:avLst/>
          </a:prstGeom>
          <a:solidFill>
            <a:schemeClr val="accent1"/>
          </a:solidFill>
          <a:ln w="9525">
            <a:solidFill>
              <a:schemeClr val="bg2"/>
            </a:solidFill>
            <a:miter lim="800000"/>
            <a:headEnd/>
            <a:tailEnd/>
          </a:ln>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0"/>
              </a:spcBef>
              <a:spcAft>
                <a:spcPct val="0"/>
              </a:spcAft>
              <a:buClr>
                <a:srgbClr val="73AC00"/>
              </a:buClr>
              <a:buFontTx/>
              <a:buNone/>
            </a:pPr>
            <a:r>
              <a:rPr lang="fr-FR" altLang="en-US" sz="1943" i="1">
                <a:solidFill>
                  <a:srgbClr val="000000"/>
                </a:solidFill>
              </a:rPr>
              <a:t>Comment insérer une </a:t>
            </a:r>
            <a:r>
              <a:rPr lang="fr-FR" altLang="en-US" sz="1943" i="1" u="sng">
                <a:solidFill>
                  <a:srgbClr val="000000"/>
                </a:solidFill>
              </a:rPr>
              <a:t>logique de modèle</a:t>
            </a:r>
            <a:br>
              <a:rPr lang="fr-FR" altLang="en-US" sz="1943" i="1">
                <a:solidFill>
                  <a:srgbClr val="000000"/>
                </a:solidFill>
              </a:rPr>
            </a:br>
            <a:r>
              <a:rPr lang="fr-FR" altLang="en-US" sz="1943" i="1">
                <a:solidFill>
                  <a:srgbClr val="000000"/>
                </a:solidFill>
              </a:rPr>
              <a:t>dans un environnement où prime une </a:t>
            </a:r>
            <a:r>
              <a:rPr lang="fr-FR" altLang="en-US" sz="1943" i="1" u="sng">
                <a:solidFill>
                  <a:srgbClr val="000000"/>
                </a:solidFill>
              </a:rPr>
              <a:t>logique d’activité</a:t>
            </a:r>
            <a:r>
              <a:rPr lang="fr-FR" altLang="en-US" sz="1943" i="1">
                <a:solidFill>
                  <a:srgbClr val="000000"/>
                </a:solidFill>
              </a:rPr>
              <a:t>?</a:t>
            </a:r>
          </a:p>
        </p:txBody>
      </p:sp>
    </p:spTree>
    <p:extLst>
      <p:ext uri="{BB962C8B-B14F-4D97-AF65-F5344CB8AC3E}">
        <p14:creationId xmlns:p14="http://schemas.microsoft.com/office/powerpoint/2010/main" val="4179225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914973" y="1759702"/>
            <a:ext cx="9482130" cy="4662247"/>
          </a:xfrm>
        </p:spPr>
        <p:txBody>
          <a:bodyPr/>
          <a:lstStyle/>
          <a:p>
            <a:pPr marL="582552" lvl="1" indent="-390653" algn="ctr">
              <a:buClr>
                <a:schemeClr val="hlink"/>
              </a:buClr>
              <a:buNone/>
            </a:pPr>
            <a:endParaRPr lang="fr-FR" altLang="en-US" sz="1943" b="1"/>
          </a:p>
          <a:p>
            <a:pPr marL="582552" lvl="1" indent="-390653" algn="ctr">
              <a:buClr>
                <a:schemeClr val="hlink"/>
              </a:buClr>
              <a:buNone/>
            </a:pPr>
            <a:r>
              <a:rPr lang="fr-FR" altLang="en-US" sz="4317" b="1"/>
              <a:t>II. Nos interlocuteurs institutionnels</a:t>
            </a:r>
            <a:endParaRPr lang="fr-FR" altLang="en-US" sz="1943" b="1"/>
          </a:p>
          <a:p>
            <a:pPr marL="877255" lvl="2" indent="-397506">
              <a:buClr>
                <a:schemeClr val="hlink"/>
              </a:buClr>
              <a:buFont typeface="Calibri" panose="020F0502020204030204" pitchFamily="34" charset="0"/>
              <a:buAutoNum type="arabicPeriod"/>
            </a:pPr>
            <a:endParaRPr lang="fr-FR" altLang="en-US" sz="1943"/>
          </a:p>
          <a:p>
            <a:pPr marL="877255" lvl="2" indent="-397506">
              <a:buClr>
                <a:schemeClr val="hlink"/>
              </a:buClr>
              <a:buFont typeface="Calibri" panose="020F0502020204030204" pitchFamily="34" charset="0"/>
              <a:buAutoNum type="arabicPeriod"/>
            </a:pPr>
            <a:endParaRPr lang="fr-FR" altLang="en-US" sz="1943"/>
          </a:p>
          <a:p>
            <a:pPr marL="877255" lvl="2" indent="-397506">
              <a:buClr>
                <a:schemeClr val="hlink"/>
              </a:buClr>
              <a:buFont typeface="Arial" panose="020B0604020202020204" pitchFamily="34" charset="0"/>
              <a:buChar char="•"/>
            </a:pPr>
            <a:r>
              <a:rPr lang="fr-FR" altLang="en-US" sz="1943" b="1"/>
              <a:t>Panorama institutionnel</a:t>
            </a:r>
          </a:p>
          <a:p>
            <a:pPr marL="877255" lvl="2" indent="-397506">
              <a:buClr>
                <a:schemeClr val="hlink"/>
              </a:buClr>
              <a:buFont typeface="Arial" panose="020B0604020202020204" pitchFamily="34" charset="0"/>
              <a:buChar char="•"/>
            </a:pPr>
            <a:r>
              <a:rPr lang="fr-FR" altLang="en-US" sz="1943" b="1"/>
              <a:t>Le Parlement</a:t>
            </a:r>
          </a:p>
          <a:p>
            <a:pPr marL="877255" lvl="2" indent="-397506">
              <a:buClr>
                <a:schemeClr val="hlink"/>
              </a:buClr>
              <a:buFont typeface="Arial" panose="020B0604020202020204" pitchFamily="34" charset="0"/>
              <a:buChar char="•"/>
            </a:pPr>
            <a:r>
              <a:rPr lang="fr-FR" altLang="en-US" sz="1943" b="1"/>
              <a:t>La Commission</a:t>
            </a:r>
          </a:p>
          <a:p>
            <a:pPr marL="877255" lvl="2" indent="-397506">
              <a:buClr>
                <a:schemeClr val="hlink"/>
              </a:buClr>
              <a:buFont typeface="Arial" panose="020B0604020202020204" pitchFamily="34" charset="0"/>
              <a:buChar char="•"/>
            </a:pPr>
            <a:r>
              <a:rPr lang="fr-FR" altLang="en-US" sz="1943" b="1"/>
              <a:t>Le CESE</a:t>
            </a:r>
            <a:endParaRPr lang="fr-FR" altLang="en-US" sz="1943" b="1" i="1"/>
          </a:p>
          <a:p>
            <a:pPr marL="877255" lvl="2" indent="-397506">
              <a:buClr>
                <a:schemeClr val="hlink"/>
              </a:buClr>
              <a:buFont typeface="Calibri" panose="020F0502020204030204" pitchFamily="34" charset="0"/>
              <a:buAutoNum type="arabicPeriod"/>
            </a:pPr>
            <a:endParaRPr lang="fr-FR" altLang="en-US" sz="1943" b="1"/>
          </a:p>
        </p:txBody>
      </p:sp>
      <p:pic>
        <p:nvPicPr>
          <p:cNvPr id="90115"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744" y="3298364"/>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399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7"/>
          <p:cNvSpPr txBox="1">
            <a:spLocks noChangeArrowheads="1"/>
          </p:cNvSpPr>
          <p:nvPr/>
        </p:nvSpPr>
        <p:spPr bwMode="auto">
          <a:xfrm>
            <a:off x="161062" y="325559"/>
            <a:ext cx="10260028"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50000"/>
              </a:spcBef>
              <a:spcAft>
                <a:spcPct val="0"/>
              </a:spcAft>
              <a:buClrTx/>
              <a:buFontTx/>
              <a:buNone/>
            </a:pPr>
            <a:r>
              <a:rPr lang="fr-FR" altLang="en-US" sz="3885">
                <a:solidFill>
                  <a:srgbClr val="000000"/>
                </a:solidFill>
              </a:rPr>
              <a:t>Panorama institutionnel (simplifié)</a:t>
            </a:r>
          </a:p>
        </p:txBody>
      </p:sp>
      <p:pic>
        <p:nvPicPr>
          <p:cNvPr id="9216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882" y="902987"/>
            <a:ext cx="4994653"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4"/>
          <p:cNvSpPr>
            <a:spLocks noChangeArrowheads="1"/>
          </p:cNvSpPr>
          <p:nvPr/>
        </p:nvSpPr>
        <p:spPr bwMode="auto">
          <a:xfrm>
            <a:off x="3574218" y="1174345"/>
            <a:ext cx="3404589" cy="1792689"/>
          </a:xfrm>
          <a:prstGeom prst="roundRect">
            <a:avLst>
              <a:gd name="adj" fmla="val 16667"/>
            </a:avLst>
          </a:prstGeom>
          <a:gradFill flip="none" rotWithShape="1">
            <a:gsLst>
              <a:gs pos="0">
                <a:srgbClr val="8EF11F"/>
              </a:gs>
              <a:gs pos="100000">
                <a:sysClr val="window" lastClr="FFFFFF"/>
              </a:gs>
            </a:gsLst>
            <a:lin ang="5400000" scaled="1"/>
            <a:tileRect/>
          </a:gradFill>
          <a:ln w="9525">
            <a:noFill/>
            <a:round/>
            <a:headEnd/>
            <a:tailEnd/>
          </a:ln>
        </p:spPr>
        <p:txBody>
          <a:bodyPr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Conseil européen</a:t>
            </a:r>
          </a:p>
          <a:p>
            <a:pPr algn="ctr" fontAlgn="base">
              <a:spcBef>
                <a:spcPct val="0"/>
              </a:spcBef>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Réunion des chefs d</a:t>
            </a:r>
            <a:r>
              <a:rPr lang="fr-BE" altLang="fr-FR" sz="1295" dirty="0">
                <a:solidFill>
                  <a:srgbClr val="000000"/>
                </a:solidFill>
                <a:ea typeface="MS PGothic" panose="020B0600070205080204" pitchFamily="34" charset="-128"/>
                <a:sym typeface="Trebuchet MS" pitchFamily="34" charset="0"/>
              </a:rPr>
              <a:t>’</a:t>
            </a:r>
            <a:r>
              <a:rPr lang="fr-BE" altLang="en-US" sz="1295" dirty="0">
                <a:solidFill>
                  <a:srgbClr val="000000"/>
                </a:solidFill>
                <a:ea typeface="MS PGothic" panose="020B0600070205080204" pitchFamily="34" charset="-128"/>
                <a:sym typeface="Trebuchet MS" pitchFamily="34" charset="0"/>
              </a:rPr>
              <a:t>Etat et de gouvernement</a:t>
            </a:r>
          </a:p>
          <a:p>
            <a:pPr algn="ctr" fontAlgn="base">
              <a:spcBef>
                <a:spcPct val="0"/>
              </a:spcBef>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Président : </a:t>
            </a:r>
            <a:r>
              <a:rPr lang="fr-BE" altLang="en-US" sz="1295" dirty="0">
                <a:solidFill>
                  <a:srgbClr val="FF6600"/>
                </a:solidFill>
                <a:ea typeface="MS PGothic" panose="020B0600070205080204" pitchFamily="34" charset="-128"/>
                <a:sym typeface="Trebuchet MS" pitchFamily="34" charset="0"/>
              </a:rPr>
              <a:t>Donald </a:t>
            </a:r>
            <a:r>
              <a:rPr lang="fr-BE" altLang="en-US" sz="1295" dirty="0" err="1">
                <a:solidFill>
                  <a:srgbClr val="FF6600"/>
                </a:solidFill>
                <a:ea typeface="MS PGothic" panose="020B0600070205080204" pitchFamily="34" charset="-128"/>
                <a:sym typeface="Trebuchet MS" pitchFamily="34" charset="0"/>
              </a:rPr>
              <a:t>Tusk</a:t>
            </a:r>
            <a:endParaRPr lang="fr-BE" altLang="en-US" sz="1295" dirty="0">
              <a:solidFill>
                <a:srgbClr val="FF6600"/>
              </a:solidFill>
              <a:ea typeface="MS PGothic" panose="020B0600070205080204" pitchFamily="34" charset="-128"/>
              <a:sym typeface="Trebuchet MS" pitchFamily="34" charset="0"/>
            </a:endParaRPr>
          </a:p>
          <a:p>
            <a:pPr algn="ctr" fontAlgn="base">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Définit les grandes orientations</a:t>
            </a:r>
          </a:p>
          <a:p>
            <a:pPr algn="ctr" fontAlgn="base">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Donne les impulsions</a:t>
            </a:r>
            <a:endParaRPr lang="fr-FR" altLang="en-US" sz="1295" dirty="0">
              <a:solidFill>
                <a:srgbClr val="000000"/>
              </a:solidFill>
              <a:ea typeface="MS PGothic" panose="020B0600070205080204" pitchFamily="34" charset="-128"/>
              <a:sym typeface="Trebuchet MS" pitchFamily="34" charset="0"/>
            </a:endParaRPr>
          </a:p>
          <a:p>
            <a:pPr algn="ctr" fontAlgn="base">
              <a:spcBef>
                <a:spcPct val="0"/>
              </a:spcBef>
              <a:spcAft>
                <a:spcPct val="0"/>
              </a:spcAft>
              <a:buClr>
                <a:srgbClr val="6AA517"/>
              </a:buClr>
              <a:buSzPct val="125000"/>
              <a:defRPr/>
            </a:pPr>
            <a:endParaRPr lang="fr-FR" altLang="en-US" sz="1295" dirty="0">
              <a:solidFill>
                <a:srgbClr val="000000"/>
              </a:solidFill>
              <a:ea typeface="MS PGothic" panose="020B0600070205080204" pitchFamily="34" charset="-128"/>
              <a:sym typeface="Trebuchet MS" pitchFamily="34" charset="0"/>
            </a:endParaRPr>
          </a:p>
        </p:txBody>
      </p:sp>
      <p:sp>
        <p:nvSpPr>
          <p:cNvPr id="37" name="AutoShape 8"/>
          <p:cNvSpPr>
            <a:spLocks noChangeArrowheads="1"/>
          </p:cNvSpPr>
          <p:nvPr/>
        </p:nvSpPr>
        <p:spPr bwMode="auto">
          <a:xfrm>
            <a:off x="130221" y="4193359"/>
            <a:ext cx="2787754" cy="1911020"/>
          </a:xfrm>
          <a:prstGeom prst="roundRect">
            <a:avLst>
              <a:gd name="adj" fmla="val 16667"/>
            </a:avLst>
          </a:prstGeom>
          <a:gradFill flip="none" rotWithShape="1">
            <a:gsLst>
              <a:gs pos="0">
                <a:srgbClr val="8EF11F"/>
              </a:gs>
              <a:gs pos="100000">
                <a:sysClr val="window" lastClr="FFFFFF"/>
              </a:gs>
            </a:gsLst>
            <a:lin ang="5400000" scaled="1"/>
            <a:tileRect/>
          </a:gradFill>
          <a:ln w="9525">
            <a:noFill/>
            <a:round/>
            <a:headEnd/>
            <a:tailEnd/>
          </a:ln>
        </p:spPr>
        <p:txBody>
          <a:bodyPr lIns="0" tIns="0" rIns="0" bIns="0"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Conseil de l</a:t>
            </a:r>
            <a:r>
              <a:rPr lang="fr-BE" altLang="fr-FR" sz="2159" b="1" dirty="0">
                <a:solidFill>
                  <a:srgbClr val="000000"/>
                </a:solidFill>
                <a:ea typeface="MS PGothic" panose="020B0600070205080204" pitchFamily="34" charset="-128"/>
                <a:sym typeface="Trebuchet MS" pitchFamily="34" charset="0"/>
              </a:rPr>
              <a:t>’</a:t>
            </a:r>
            <a:r>
              <a:rPr lang="fr-BE" altLang="en-US" sz="2159" b="1" dirty="0">
                <a:solidFill>
                  <a:srgbClr val="000000"/>
                </a:solidFill>
                <a:ea typeface="MS PGothic" panose="020B0600070205080204" pitchFamily="34" charset="-128"/>
                <a:sym typeface="Trebuchet MS" pitchFamily="34" charset="0"/>
              </a:rPr>
              <a:t>UE</a:t>
            </a:r>
          </a:p>
          <a:p>
            <a:pPr algn="ctr" fontAlgn="base">
              <a:spcBef>
                <a:spcPct val="0"/>
              </a:spcBef>
              <a:spcAft>
                <a:spcPct val="0"/>
              </a:spcAft>
              <a:buClr>
                <a:srgbClr val="6AA517"/>
              </a:buClr>
              <a:buSzPct val="125000"/>
              <a:defRPr/>
            </a:pPr>
            <a:r>
              <a:rPr lang="fr-FR" altLang="en-US" sz="1295" dirty="0" err="1">
                <a:solidFill>
                  <a:srgbClr val="000000"/>
                </a:solidFill>
                <a:ea typeface="MS PGothic" panose="020B0600070205080204" pitchFamily="34" charset="-128"/>
                <a:sym typeface="Trebuchet MS" pitchFamily="34" charset="0"/>
              </a:rPr>
              <a:t>Colégislateur</a:t>
            </a:r>
            <a:r>
              <a:rPr lang="fr-FR" altLang="en-US" sz="1295" dirty="0">
                <a:solidFill>
                  <a:srgbClr val="000000"/>
                </a:solidFill>
                <a:ea typeface="MS PGothic" panose="020B0600070205080204" pitchFamily="34" charset="-128"/>
                <a:sym typeface="Trebuchet MS" pitchFamily="34" charset="0"/>
              </a:rPr>
              <a:t> regroupant en formations spécialisées les</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Ministres des États membres</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Travaux via les Représentations permanentes</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Présidence tournante 6 mois</a:t>
            </a:r>
          </a:p>
          <a:p>
            <a:pPr algn="ctr" fontAlgn="base">
              <a:spcBef>
                <a:spcPct val="0"/>
              </a:spcBef>
              <a:spcAft>
                <a:spcPct val="0"/>
              </a:spcAft>
              <a:buClr>
                <a:srgbClr val="6AA517"/>
              </a:buClr>
              <a:buSzPct val="125000"/>
              <a:defRPr/>
            </a:pPr>
            <a:endParaRPr lang="fr-FR" altLang="en-US" sz="1295" b="1" dirty="0">
              <a:solidFill>
                <a:srgbClr val="000000"/>
              </a:solidFill>
              <a:ea typeface="MS PGothic" panose="020B0600070205080204" pitchFamily="34" charset="-128"/>
              <a:sym typeface="Trebuchet MS" pitchFamily="34" charset="0"/>
            </a:endParaRPr>
          </a:p>
        </p:txBody>
      </p:sp>
      <p:sp>
        <p:nvSpPr>
          <p:cNvPr id="38" name="AutoShape 9"/>
          <p:cNvSpPr>
            <a:spLocks noChangeArrowheads="1"/>
          </p:cNvSpPr>
          <p:nvPr/>
        </p:nvSpPr>
        <p:spPr bwMode="auto">
          <a:xfrm>
            <a:off x="7811535" y="4094656"/>
            <a:ext cx="2861431" cy="1714338"/>
          </a:xfrm>
          <a:prstGeom prst="roundRect">
            <a:avLst>
              <a:gd name="adj" fmla="val 10509"/>
            </a:avLst>
          </a:prstGeom>
          <a:gradFill flip="none" rotWithShape="1">
            <a:gsLst>
              <a:gs pos="0">
                <a:srgbClr val="8EF11F"/>
              </a:gs>
              <a:gs pos="100000">
                <a:sysClr val="window" lastClr="FFFFFF"/>
              </a:gs>
            </a:gsLst>
            <a:lin ang="5400000" scaled="1"/>
            <a:tileRect/>
          </a:gradFill>
          <a:ln w="9525">
            <a:noFill/>
            <a:round/>
            <a:headEnd/>
            <a:tailEnd/>
          </a:ln>
        </p:spPr>
        <p:txBody>
          <a:bodyPr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Parlement européen</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Élu au suffrage universel</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pour 5 ans, </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Représente les citoyens</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Vote les lois et le budget avec le Conseil.</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Président : Antonio </a:t>
            </a:r>
            <a:r>
              <a:rPr lang="fr-FR" altLang="en-US" sz="1295" i="1" dirty="0" err="1">
                <a:solidFill>
                  <a:srgbClr val="FF6600"/>
                </a:solidFill>
                <a:ea typeface="MS PGothic" panose="020B0600070205080204" pitchFamily="34" charset="-128"/>
                <a:sym typeface="Trebuchet MS" pitchFamily="34" charset="0"/>
              </a:rPr>
              <a:t>Tajani</a:t>
            </a:r>
            <a:endParaRPr lang="fr-FR" altLang="en-US" sz="1295" i="1" dirty="0">
              <a:solidFill>
                <a:srgbClr val="FF6600"/>
              </a:solidFill>
              <a:ea typeface="MS PGothic" panose="020B0600070205080204" pitchFamily="34" charset="-128"/>
              <a:sym typeface="Trebuchet MS" pitchFamily="34" charset="0"/>
            </a:endParaRPr>
          </a:p>
        </p:txBody>
      </p:sp>
      <p:sp>
        <p:nvSpPr>
          <p:cNvPr id="39" name="AutoShape 10"/>
          <p:cNvSpPr>
            <a:spLocks noChangeArrowheads="1"/>
          </p:cNvSpPr>
          <p:nvPr/>
        </p:nvSpPr>
        <p:spPr bwMode="auto">
          <a:xfrm>
            <a:off x="3479980" y="4195434"/>
            <a:ext cx="3596492" cy="1351718"/>
          </a:xfrm>
          <a:prstGeom prst="roundRect">
            <a:avLst>
              <a:gd name="adj" fmla="val 16667"/>
            </a:avLst>
          </a:prstGeom>
          <a:gradFill flip="none" rotWithShape="1">
            <a:gsLst>
              <a:gs pos="0">
                <a:srgbClr val="8EF11F"/>
              </a:gs>
              <a:gs pos="100000">
                <a:sysClr val="window" lastClr="FFFFFF"/>
              </a:gs>
            </a:gsLst>
            <a:lin ang="5400000" scaled="1"/>
            <a:tileRect/>
          </a:gradFill>
          <a:ln w="9525">
            <a:noFill/>
            <a:round/>
            <a:headEnd/>
            <a:tailEnd/>
          </a:ln>
        </p:spPr>
        <p:txBody>
          <a:bodyPr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Commission européenne</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28 commissaires, désignés par les États, investis par le Parlement</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Exprime l</a:t>
            </a:r>
            <a:r>
              <a:rPr lang="fr-FR" altLang="fr-FR" sz="1295" dirty="0">
                <a:solidFill>
                  <a:srgbClr val="000000"/>
                </a:solidFill>
                <a:ea typeface="MS PGothic" panose="020B0600070205080204" pitchFamily="34" charset="-128"/>
                <a:sym typeface="Trebuchet MS" pitchFamily="34" charset="0"/>
              </a:rPr>
              <a:t>’</a:t>
            </a:r>
            <a:r>
              <a:rPr lang="fr-FR" altLang="en-US" sz="1295" dirty="0">
                <a:solidFill>
                  <a:srgbClr val="000000"/>
                </a:solidFill>
                <a:ea typeface="MS PGothic" panose="020B0600070205080204" pitchFamily="34" charset="-128"/>
                <a:sym typeface="Trebuchet MS" pitchFamily="34" charset="0"/>
              </a:rPr>
              <a:t>intérêt général européen.</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Président : Jean-Claude Juncker</a:t>
            </a:r>
          </a:p>
        </p:txBody>
      </p:sp>
      <p:sp>
        <p:nvSpPr>
          <p:cNvPr id="40" name="Text Box 16"/>
          <p:cNvSpPr txBox="1">
            <a:spLocks noChangeArrowheads="1"/>
          </p:cNvSpPr>
          <p:nvPr/>
        </p:nvSpPr>
        <p:spPr bwMode="auto">
          <a:xfrm>
            <a:off x="2477622" y="5851376"/>
            <a:ext cx="5277369" cy="490904"/>
          </a:xfrm>
          <a:prstGeom prst="rect">
            <a:avLst/>
          </a:prstGeom>
          <a:noFill/>
          <a:ln w="9525">
            <a:noFill/>
            <a:miter lim="800000"/>
            <a:headEnd/>
            <a:tailEnd/>
          </a:ln>
        </p:spPr>
        <p:txBody>
          <a:bodyPr>
            <a:spAutoFit/>
          </a:bodyPr>
          <a:lstStyle/>
          <a:p>
            <a:pPr algn="ctr" fontAlgn="base">
              <a:spcBef>
                <a:spcPct val="0"/>
              </a:spcBef>
              <a:spcAft>
                <a:spcPct val="0"/>
              </a:spcAft>
              <a:buClr>
                <a:srgbClr val="6AA517"/>
              </a:buClr>
              <a:buSzPct val="125000"/>
              <a:defRPr/>
            </a:pPr>
            <a:r>
              <a:rPr lang="fr-FR" altLang="en-US" sz="1295" b="1" dirty="0">
                <a:solidFill>
                  <a:srgbClr val="000000"/>
                </a:solidFill>
                <a:ea typeface="MS PGothic" panose="020B0600070205080204" pitchFamily="34" charset="-128"/>
                <a:sym typeface="Trebuchet MS" pitchFamily="34" charset="0"/>
              </a:rPr>
              <a:t>Propose les directives et les règlements aux deux organes législatifs.</a:t>
            </a:r>
          </a:p>
          <a:p>
            <a:pPr algn="ctr" fontAlgn="base">
              <a:spcBef>
                <a:spcPct val="0"/>
              </a:spcBef>
              <a:spcAft>
                <a:spcPct val="0"/>
              </a:spcAft>
              <a:buClr>
                <a:srgbClr val="6AA517"/>
              </a:buClr>
              <a:buSzPct val="125000"/>
              <a:defRPr/>
            </a:pPr>
            <a:r>
              <a:rPr lang="fr-FR" altLang="en-US" sz="1295" b="1" dirty="0">
                <a:solidFill>
                  <a:srgbClr val="000000"/>
                </a:solidFill>
                <a:ea typeface="MS PGothic" panose="020B0600070205080204" pitchFamily="34" charset="-128"/>
                <a:sym typeface="Trebuchet MS" pitchFamily="34" charset="0"/>
              </a:rPr>
              <a:t>Assure le respect des Traités.</a:t>
            </a:r>
          </a:p>
        </p:txBody>
      </p:sp>
      <p:sp>
        <p:nvSpPr>
          <p:cNvPr id="41" name="Flèche vers le bas 40"/>
          <p:cNvSpPr>
            <a:spLocks noChangeArrowheads="1"/>
          </p:cNvSpPr>
          <p:nvPr/>
        </p:nvSpPr>
        <p:spPr bwMode="auto">
          <a:xfrm>
            <a:off x="4986086" y="2847731"/>
            <a:ext cx="515743" cy="1321056"/>
          </a:xfrm>
          <a:prstGeom prst="downArrow">
            <a:avLst>
              <a:gd name="adj1" fmla="val 50000"/>
              <a:gd name="adj2" fmla="val 50136"/>
            </a:avLst>
          </a:prstGeom>
          <a:gradFill rotWithShape="1">
            <a:gsLst>
              <a:gs pos="0">
                <a:srgbClr val="B9F19E"/>
              </a:gs>
              <a:gs pos="100000">
                <a:srgbClr val="5AAC00"/>
              </a:gs>
            </a:gsLst>
            <a:lin ang="5400000"/>
          </a:gradFill>
          <a:ln w="9525">
            <a:solidFill>
              <a:srgbClr val="57980F"/>
            </a:solidFill>
            <a:miter lim="800000"/>
            <a:headEnd/>
            <a:tailEnd/>
          </a:ln>
          <a:effectLst>
            <a:outerShdw dist="23000" dir="5400000" rotWithShape="0">
              <a:srgbClr val="808080">
                <a:alpha val="34999"/>
              </a:srgbClr>
            </a:outerShdw>
          </a:effectLst>
        </p:spPr>
        <p:txBody>
          <a:bodyPr anchor="ctr"/>
          <a:lstStyle/>
          <a:p>
            <a:pPr algn="ctr" defTabSz="493456" fontAlgn="base">
              <a:spcBef>
                <a:spcPct val="0"/>
              </a:spcBef>
              <a:spcAft>
                <a:spcPct val="0"/>
              </a:spcAft>
              <a:defRPr/>
            </a:pPr>
            <a:endParaRPr lang="fr-FR" sz="1943">
              <a:solidFill>
                <a:prstClr val="white"/>
              </a:solidFill>
              <a:ea typeface="ＭＳ Ｐゴシック"/>
            </a:endParaRPr>
          </a:p>
        </p:txBody>
      </p:sp>
      <p:sp>
        <p:nvSpPr>
          <p:cNvPr id="42" name="Flèche vers la gauche 3"/>
          <p:cNvSpPr>
            <a:spLocks noChangeArrowheads="1"/>
          </p:cNvSpPr>
          <p:nvPr/>
        </p:nvSpPr>
        <p:spPr bwMode="auto">
          <a:xfrm>
            <a:off x="2624977" y="4871294"/>
            <a:ext cx="1014351" cy="311845"/>
          </a:xfrm>
          <a:prstGeom prst="leftArrow">
            <a:avLst>
              <a:gd name="adj1" fmla="val 50000"/>
              <a:gd name="adj2" fmla="val 49972"/>
            </a:avLst>
          </a:prstGeom>
          <a:gradFill rotWithShape="1">
            <a:gsLst>
              <a:gs pos="0">
                <a:srgbClr val="B9F19E"/>
              </a:gs>
              <a:gs pos="100000">
                <a:srgbClr val="5AAC00"/>
              </a:gs>
            </a:gsLst>
            <a:lin ang="5400000"/>
          </a:gradFill>
          <a:ln w="9525">
            <a:solidFill>
              <a:srgbClr val="57980F"/>
            </a:solidFill>
            <a:miter lim="800000"/>
            <a:headEnd/>
            <a:tailEnd/>
          </a:ln>
          <a:effectLst>
            <a:outerShdw dist="23000" dir="5400000" rotWithShape="0">
              <a:srgbClr val="808080">
                <a:alpha val="34999"/>
              </a:srgbClr>
            </a:outerShdw>
          </a:effectLst>
        </p:spPr>
        <p:txBody>
          <a:bodyPr anchor="ctr"/>
          <a:lstStyle/>
          <a:p>
            <a:pPr algn="ctr" defTabSz="493456" fontAlgn="base">
              <a:spcBef>
                <a:spcPct val="0"/>
              </a:spcBef>
              <a:spcAft>
                <a:spcPct val="0"/>
              </a:spcAft>
              <a:defRPr/>
            </a:pPr>
            <a:endParaRPr lang="fr-FR" sz="1943">
              <a:solidFill>
                <a:prstClr val="white"/>
              </a:solidFill>
              <a:ea typeface="ＭＳ Ｐゴシック"/>
            </a:endParaRPr>
          </a:p>
        </p:txBody>
      </p:sp>
      <p:sp>
        <p:nvSpPr>
          <p:cNvPr id="43" name="Flèche vers la droite 2"/>
          <p:cNvSpPr>
            <a:spLocks noChangeArrowheads="1"/>
          </p:cNvSpPr>
          <p:nvPr/>
        </p:nvSpPr>
        <p:spPr bwMode="auto">
          <a:xfrm>
            <a:off x="6744067" y="4871294"/>
            <a:ext cx="976656" cy="332406"/>
          </a:xfrm>
          <a:prstGeom prst="rightArrow">
            <a:avLst>
              <a:gd name="adj1" fmla="val 50000"/>
              <a:gd name="adj2" fmla="val 49997"/>
            </a:avLst>
          </a:prstGeom>
          <a:gradFill rotWithShape="1">
            <a:gsLst>
              <a:gs pos="0">
                <a:srgbClr val="B9F19E"/>
              </a:gs>
              <a:gs pos="100000">
                <a:srgbClr val="5AAC00"/>
              </a:gs>
            </a:gsLst>
            <a:lin ang="5400000"/>
          </a:gradFill>
          <a:ln w="9525">
            <a:solidFill>
              <a:srgbClr val="57980F"/>
            </a:solidFill>
            <a:miter lim="800000"/>
            <a:headEnd/>
            <a:tailEnd/>
          </a:ln>
          <a:effectLst>
            <a:outerShdw dist="23000" dir="5400000" rotWithShape="0">
              <a:srgbClr val="808080">
                <a:alpha val="34999"/>
              </a:srgbClr>
            </a:outerShdw>
          </a:effectLst>
        </p:spPr>
        <p:txBody>
          <a:bodyPr anchor="ctr"/>
          <a:lstStyle/>
          <a:p>
            <a:pPr algn="ctr" defTabSz="493456" fontAlgn="base">
              <a:spcBef>
                <a:spcPct val="0"/>
              </a:spcBef>
              <a:spcAft>
                <a:spcPct val="0"/>
              </a:spcAft>
              <a:defRPr/>
            </a:pPr>
            <a:endParaRPr lang="fr-FR" sz="1943">
              <a:solidFill>
                <a:prstClr val="white"/>
              </a:solidFill>
              <a:ea typeface="ＭＳ Ｐゴシック"/>
            </a:endParaRPr>
          </a:p>
        </p:txBody>
      </p:sp>
    </p:spTree>
    <p:extLst>
      <p:ext uri="{BB962C8B-B14F-4D97-AF65-F5344CB8AC3E}">
        <p14:creationId xmlns:p14="http://schemas.microsoft.com/office/powerpoint/2010/main" val="62360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4"/>
          <p:cNvSpPr>
            <a:spLocks noChangeArrowheads="1"/>
          </p:cNvSpPr>
          <p:nvPr/>
        </p:nvSpPr>
        <p:spPr bwMode="auto">
          <a:xfrm>
            <a:off x="3574218" y="1174345"/>
            <a:ext cx="3404589" cy="1792689"/>
          </a:xfrm>
          <a:prstGeom prst="roundRect">
            <a:avLst>
              <a:gd name="adj" fmla="val 16667"/>
            </a:avLst>
          </a:prstGeom>
          <a:gradFill flip="none" rotWithShape="1">
            <a:gsLst>
              <a:gs pos="0">
                <a:srgbClr val="8EF11F"/>
              </a:gs>
              <a:gs pos="100000">
                <a:sysClr val="window" lastClr="FFFFFF"/>
              </a:gs>
            </a:gsLst>
            <a:lin ang="5400000" scaled="1"/>
            <a:tileRect/>
          </a:gradFill>
          <a:ln w="9525">
            <a:noFill/>
            <a:round/>
            <a:headEnd/>
            <a:tailEnd/>
          </a:ln>
        </p:spPr>
        <p:txBody>
          <a:bodyPr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Conseil européen</a:t>
            </a:r>
          </a:p>
          <a:p>
            <a:pPr algn="ctr" fontAlgn="base">
              <a:spcBef>
                <a:spcPct val="0"/>
              </a:spcBef>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Réunion des chefs d</a:t>
            </a:r>
            <a:r>
              <a:rPr lang="fr-BE" altLang="fr-FR" sz="1295" dirty="0">
                <a:solidFill>
                  <a:srgbClr val="000000"/>
                </a:solidFill>
                <a:ea typeface="MS PGothic" panose="020B0600070205080204" pitchFamily="34" charset="-128"/>
                <a:sym typeface="Trebuchet MS" pitchFamily="34" charset="0"/>
              </a:rPr>
              <a:t>’</a:t>
            </a:r>
            <a:r>
              <a:rPr lang="fr-BE" altLang="en-US" sz="1295" dirty="0">
                <a:solidFill>
                  <a:srgbClr val="000000"/>
                </a:solidFill>
                <a:ea typeface="MS PGothic" panose="020B0600070205080204" pitchFamily="34" charset="-128"/>
                <a:sym typeface="Trebuchet MS" pitchFamily="34" charset="0"/>
              </a:rPr>
              <a:t>Etat et de gouvernement</a:t>
            </a:r>
          </a:p>
          <a:p>
            <a:pPr algn="ctr" fontAlgn="base">
              <a:spcBef>
                <a:spcPct val="0"/>
              </a:spcBef>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Président : </a:t>
            </a:r>
            <a:r>
              <a:rPr lang="fr-BE" altLang="en-US" sz="1295" dirty="0">
                <a:solidFill>
                  <a:srgbClr val="FF6600"/>
                </a:solidFill>
                <a:ea typeface="MS PGothic" panose="020B0600070205080204" pitchFamily="34" charset="-128"/>
                <a:sym typeface="Trebuchet MS" pitchFamily="34" charset="0"/>
              </a:rPr>
              <a:t>Donald </a:t>
            </a:r>
            <a:r>
              <a:rPr lang="fr-BE" altLang="en-US" sz="1295" dirty="0" err="1">
                <a:solidFill>
                  <a:srgbClr val="FF6600"/>
                </a:solidFill>
                <a:ea typeface="MS PGothic" panose="020B0600070205080204" pitchFamily="34" charset="-128"/>
                <a:sym typeface="Trebuchet MS" pitchFamily="34" charset="0"/>
              </a:rPr>
              <a:t>Tusk</a:t>
            </a:r>
            <a:endParaRPr lang="fr-BE" altLang="en-US" sz="1295" dirty="0">
              <a:solidFill>
                <a:srgbClr val="FF6600"/>
              </a:solidFill>
              <a:ea typeface="MS PGothic" panose="020B0600070205080204" pitchFamily="34" charset="-128"/>
              <a:sym typeface="Trebuchet MS" pitchFamily="34" charset="0"/>
            </a:endParaRPr>
          </a:p>
          <a:p>
            <a:pPr algn="ctr" fontAlgn="base">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Définit les grandes orientations</a:t>
            </a:r>
          </a:p>
          <a:p>
            <a:pPr algn="ctr" fontAlgn="base">
              <a:spcAft>
                <a:spcPct val="0"/>
              </a:spcAft>
              <a:buClr>
                <a:srgbClr val="6AA517"/>
              </a:buClr>
              <a:buSzPct val="125000"/>
              <a:defRPr/>
            </a:pPr>
            <a:r>
              <a:rPr lang="fr-BE" altLang="en-US" sz="1295" dirty="0">
                <a:solidFill>
                  <a:srgbClr val="000000"/>
                </a:solidFill>
                <a:ea typeface="MS PGothic" panose="020B0600070205080204" pitchFamily="34" charset="-128"/>
                <a:sym typeface="Trebuchet MS" pitchFamily="34" charset="0"/>
              </a:rPr>
              <a:t>Donne les impulsions</a:t>
            </a:r>
            <a:endParaRPr lang="fr-FR" altLang="en-US" sz="1295" dirty="0">
              <a:solidFill>
                <a:srgbClr val="000000"/>
              </a:solidFill>
              <a:ea typeface="MS PGothic" panose="020B0600070205080204" pitchFamily="34" charset="-128"/>
              <a:sym typeface="Trebuchet MS" pitchFamily="34" charset="0"/>
            </a:endParaRPr>
          </a:p>
          <a:p>
            <a:pPr algn="ctr" fontAlgn="base">
              <a:spcBef>
                <a:spcPct val="0"/>
              </a:spcBef>
              <a:spcAft>
                <a:spcPct val="0"/>
              </a:spcAft>
              <a:buClr>
                <a:srgbClr val="6AA517"/>
              </a:buClr>
              <a:buSzPct val="125000"/>
              <a:defRPr/>
            </a:pPr>
            <a:endParaRPr lang="fr-FR" altLang="en-US" sz="1295" dirty="0">
              <a:solidFill>
                <a:srgbClr val="000000"/>
              </a:solidFill>
              <a:ea typeface="MS PGothic" panose="020B0600070205080204" pitchFamily="34" charset="-128"/>
              <a:sym typeface="Trebuchet MS" pitchFamily="34" charset="0"/>
            </a:endParaRPr>
          </a:p>
        </p:txBody>
      </p:sp>
      <p:sp>
        <p:nvSpPr>
          <p:cNvPr id="12291" name="AutoShape 8"/>
          <p:cNvSpPr>
            <a:spLocks noChangeArrowheads="1"/>
          </p:cNvSpPr>
          <p:nvPr/>
        </p:nvSpPr>
        <p:spPr bwMode="auto">
          <a:xfrm>
            <a:off x="130221" y="4193359"/>
            <a:ext cx="2787754" cy="1911020"/>
          </a:xfrm>
          <a:prstGeom prst="roundRect">
            <a:avLst>
              <a:gd name="adj" fmla="val 16667"/>
            </a:avLst>
          </a:prstGeom>
          <a:gradFill flip="none" rotWithShape="1">
            <a:gsLst>
              <a:gs pos="0">
                <a:srgbClr val="8EF11F"/>
              </a:gs>
              <a:gs pos="100000">
                <a:sysClr val="window" lastClr="FFFFFF"/>
              </a:gs>
            </a:gsLst>
            <a:lin ang="5400000" scaled="1"/>
            <a:tileRect/>
          </a:gradFill>
          <a:ln w="9525">
            <a:noFill/>
            <a:round/>
            <a:headEnd/>
            <a:tailEnd/>
          </a:ln>
        </p:spPr>
        <p:txBody>
          <a:bodyPr lIns="0" tIns="0" rIns="0" bIns="0"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Conseil de l</a:t>
            </a:r>
            <a:r>
              <a:rPr lang="fr-BE" altLang="fr-FR" sz="2159" b="1" dirty="0">
                <a:solidFill>
                  <a:srgbClr val="000000"/>
                </a:solidFill>
                <a:ea typeface="MS PGothic" panose="020B0600070205080204" pitchFamily="34" charset="-128"/>
                <a:sym typeface="Trebuchet MS" pitchFamily="34" charset="0"/>
              </a:rPr>
              <a:t>’</a:t>
            </a:r>
            <a:r>
              <a:rPr lang="fr-BE" altLang="en-US" sz="2159" b="1" dirty="0">
                <a:solidFill>
                  <a:srgbClr val="000000"/>
                </a:solidFill>
                <a:ea typeface="MS PGothic" panose="020B0600070205080204" pitchFamily="34" charset="-128"/>
                <a:sym typeface="Trebuchet MS" pitchFamily="34" charset="0"/>
              </a:rPr>
              <a:t>UE</a:t>
            </a:r>
          </a:p>
          <a:p>
            <a:pPr algn="ctr" fontAlgn="base">
              <a:spcBef>
                <a:spcPct val="0"/>
              </a:spcBef>
              <a:spcAft>
                <a:spcPct val="0"/>
              </a:spcAft>
              <a:buClr>
                <a:srgbClr val="6AA517"/>
              </a:buClr>
              <a:buSzPct val="125000"/>
              <a:defRPr/>
            </a:pPr>
            <a:r>
              <a:rPr lang="fr-FR" altLang="en-US" sz="1295" dirty="0" err="1">
                <a:solidFill>
                  <a:srgbClr val="000000"/>
                </a:solidFill>
                <a:ea typeface="MS PGothic" panose="020B0600070205080204" pitchFamily="34" charset="-128"/>
                <a:sym typeface="Trebuchet MS" pitchFamily="34" charset="0"/>
              </a:rPr>
              <a:t>Colégislateur</a:t>
            </a:r>
            <a:r>
              <a:rPr lang="fr-FR" altLang="en-US" sz="1295" dirty="0">
                <a:solidFill>
                  <a:srgbClr val="000000"/>
                </a:solidFill>
                <a:ea typeface="MS PGothic" panose="020B0600070205080204" pitchFamily="34" charset="-128"/>
                <a:sym typeface="Trebuchet MS" pitchFamily="34" charset="0"/>
              </a:rPr>
              <a:t> regroupant en formations spécialisées les</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Ministres des États membres</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Travaux via les Représentations permanentes</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Présidence tournante 6 mois</a:t>
            </a:r>
          </a:p>
          <a:p>
            <a:pPr algn="ctr" fontAlgn="base">
              <a:spcBef>
                <a:spcPct val="0"/>
              </a:spcBef>
              <a:spcAft>
                <a:spcPct val="0"/>
              </a:spcAft>
              <a:buClr>
                <a:srgbClr val="6AA517"/>
              </a:buClr>
              <a:buSzPct val="125000"/>
              <a:defRPr/>
            </a:pPr>
            <a:endParaRPr lang="fr-FR" altLang="en-US" sz="1295" b="1" dirty="0">
              <a:solidFill>
                <a:srgbClr val="000000"/>
              </a:solidFill>
              <a:ea typeface="MS PGothic" panose="020B0600070205080204" pitchFamily="34" charset="-128"/>
              <a:sym typeface="Trebuchet MS" pitchFamily="34" charset="0"/>
            </a:endParaRPr>
          </a:p>
        </p:txBody>
      </p:sp>
      <p:sp>
        <p:nvSpPr>
          <p:cNvPr id="12292" name="AutoShape 9"/>
          <p:cNvSpPr>
            <a:spLocks noChangeArrowheads="1"/>
          </p:cNvSpPr>
          <p:nvPr/>
        </p:nvSpPr>
        <p:spPr bwMode="auto">
          <a:xfrm>
            <a:off x="7811535" y="4094656"/>
            <a:ext cx="2861431" cy="1714338"/>
          </a:xfrm>
          <a:prstGeom prst="roundRect">
            <a:avLst>
              <a:gd name="adj" fmla="val 10509"/>
            </a:avLst>
          </a:prstGeom>
          <a:gradFill flip="none" rotWithShape="1">
            <a:gsLst>
              <a:gs pos="0">
                <a:srgbClr val="8EF11F"/>
              </a:gs>
              <a:gs pos="100000">
                <a:sysClr val="window" lastClr="FFFFFF"/>
              </a:gs>
            </a:gsLst>
            <a:lin ang="5400000" scaled="1"/>
            <a:tileRect/>
          </a:gradFill>
          <a:ln w="9525">
            <a:noFill/>
            <a:round/>
            <a:headEnd/>
            <a:tailEnd/>
          </a:ln>
        </p:spPr>
        <p:txBody>
          <a:bodyPr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Parlement européen</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Élu au suffrage universel</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pour 5 ans, </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Représente les citoyens</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Vote les lois et le budget avec le Conseil.</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Président : Antonio </a:t>
            </a:r>
            <a:r>
              <a:rPr lang="fr-FR" altLang="en-US" sz="1295" i="1" dirty="0" err="1">
                <a:solidFill>
                  <a:srgbClr val="FF6600"/>
                </a:solidFill>
                <a:ea typeface="MS PGothic" panose="020B0600070205080204" pitchFamily="34" charset="-128"/>
                <a:sym typeface="Trebuchet MS" pitchFamily="34" charset="0"/>
              </a:rPr>
              <a:t>Tadjani</a:t>
            </a:r>
            <a:endParaRPr lang="fr-FR" altLang="en-US" sz="1295" i="1" dirty="0">
              <a:solidFill>
                <a:srgbClr val="FF6600"/>
              </a:solidFill>
              <a:ea typeface="MS PGothic" panose="020B0600070205080204" pitchFamily="34" charset="-128"/>
              <a:sym typeface="Trebuchet MS" pitchFamily="34" charset="0"/>
            </a:endParaRPr>
          </a:p>
        </p:txBody>
      </p:sp>
      <p:sp>
        <p:nvSpPr>
          <p:cNvPr id="12293" name="AutoShape 10"/>
          <p:cNvSpPr>
            <a:spLocks noChangeArrowheads="1"/>
          </p:cNvSpPr>
          <p:nvPr/>
        </p:nvSpPr>
        <p:spPr bwMode="auto">
          <a:xfrm>
            <a:off x="3479980" y="4195434"/>
            <a:ext cx="3596492" cy="1351718"/>
          </a:xfrm>
          <a:prstGeom prst="roundRect">
            <a:avLst>
              <a:gd name="adj" fmla="val 16667"/>
            </a:avLst>
          </a:prstGeom>
          <a:gradFill flip="none" rotWithShape="1">
            <a:gsLst>
              <a:gs pos="0">
                <a:srgbClr val="8EF11F"/>
              </a:gs>
              <a:gs pos="100000">
                <a:sysClr val="window" lastClr="FFFFFF"/>
              </a:gs>
            </a:gsLst>
            <a:lin ang="5400000" scaled="1"/>
            <a:tileRect/>
          </a:gradFill>
          <a:ln w="9525">
            <a:noFill/>
            <a:round/>
            <a:headEnd/>
            <a:tailEnd/>
          </a:ln>
        </p:spPr>
        <p:txBody>
          <a:bodyPr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Commission européenne</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28 commissaires, désignés par les États, investis par le Parlement</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Exprime l</a:t>
            </a:r>
            <a:r>
              <a:rPr lang="fr-FR" altLang="fr-FR" sz="1295" dirty="0">
                <a:solidFill>
                  <a:srgbClr val="000000"/>
                </a:solidFill>
                <a:ea typeface="MS PGothic" panose="020B0600070205080204" pitchFamily="34" charset="-128"/>
                <a:sym typeface="Trebuchet MS" pitchFamily="34" charset="0"/>
              </a:rPr>
              <a:t>’</a:t>
            </a:r>
            <a:r>
              <a:rPr lang="fr-FR" altLang="en-US" sz="1295" dirty="0">
                <a:solidFill>
                  <a:srgbClr val="000000"/>
                </a:solidFill>
                <a:ea typeface="MS PGothic" panose="020B0600070205080204" pitchFamily="34" charset="-128"/>
                <a:sym typeface="Trebuchet MS" pitchFamily="34" charset="0"/>
              </a:rPr>
              <a:t>intérêt général européen.</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Président : Jean-Claude Juncker</a:t>
            </a:r>
          </a:p>
        </p:txBody>
      </p:sp>
      <p:sp>
        <p:nvSpPr>
          <p:cNvPr id="12299" name="Text Box 16"/>
          <p:cNvSpPr txBox="1">
            <a:spLocks noChangeArrowheads="1"/>
          </p:cNvSpPr>
          <p:nvPr/>
        </p:nvSpPr>
        <p:spPr bwMode="auto">
          <a:xfrm>
            <a:off x="2477622" y="5851376"/>
            <a:ext cx="5277369" cy="490904"/>
          </a:xfrm>
          <a:prstGeom prst="rect">
            <a:avLst/>
          </a:prstGeom>
          <a:noFill/>
          <a:ln w="9525">
            <a:noFill/>
            <a:miter lim="800000"/>
            <a:headEnd/>
            <a:tailEnd/>
          </a:ln>
        </p:spPr>
        <p:txBody>
          <a:bodyPr>
            <a:spAutoFit/>
          </a:bodyPr>
          <a:lstStyle/>
          <a:p>
            <a:pPr algn="ctr" fontAlgn="base">
              <a:spcBef>
                <a:spcPct val="0"/>
              </a:spcBef>
              <a:spcAft>
                <a:spcPct val="0"/>
              </a:spcAft>
              <a:buClr>
                <a:srgbClr val="6AA517"/>
              </a:buClr>
              <a:buSzPct val="125000"/>
              <a:defRPr/>
            </a:pPr>
            <a:r>
              <a:rPr lang="fr-FR" altLang="en-US" sz="1295" b="1" dirty="0">
                <a:solidFill>
                  <a:srgbClr val="000000"/>
                </a:solidFill>
                <a:ea typeface="MS PGothic" panose="020B0600070205080204" pitchFamily="34" charset="-128"/>
                <a:sym typeface="Trebuchet MS" pitchFamily="34" charset="0"/>
              </a:rPr>
              <a:t>Propose les directives et les règlements aux deux organes législatifs.</a:t>
            </a:r>
          </a:p>
          <a:p>
            <a:pPr algn="ctr" fontAlgn="base">
              <a:spcBef>
                <a:spcPct val="0"/>
              </a:spcBef>
              <a:spcAft>
                <a:spcPct val="0"/>
              </a:spcAft>
              <a:buClr>
                <a:srgbClr val="6AA517"/>
              </a:buClr>
              <a:buSzPct val="125000"/>
              <a:defRPr/>
            </a:pPr>
            <a:r>
              <a:rPr lang="fr-FR" altLang="en-US" sz="1295" b="1" dirty="0">
                <a:solidFill>
                  <a:srgbClr val="000000"/>
                </a:solidFill>
                <a:ea typeface="MS PGothic" panose="020B0600070205080204" pitchFamily="34" charset="-128"/>
                <a:sym typeface="Trebuchet MS" pitchFamily="34" charset="0"/>
              </a:rPr>
              <a:t>Assure le respect des Traités.</a:t>
            </a:r>
          </a:p>
        </p:txBody>
      </p:sp>
      <p:sp>
        <p:nvSpPr>
          <p:cNvPr id="16" name="Text Box 7"/>
          <p:cNvSpPr txBox="1">
            <a:spLocks noChangeArrowheads="1"/>
          </p:cNvSpPr>
          <p:nvPr/>
        </p:nvSpPr>
        <p:spPr bwMode="auto">
          <a:xfrm>
            <a:off x="161062" y="325559"/>
            <a:ext cx="10260028" cy="690189"/>
          </a:xfrm>
          <a:prstGeom prst="rect">
            <a:avLst/>
          </a:prstGeom>
          <a:noFill/>
          <a:ln>
            <a:noFill/>
          </a:ln>
          <a:effectLst/>
          <a:extLst/>
        </p:spPr>
        <p:txBody>
          <a:bodyP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fontAlgn="base" hangingPunct="1">
              <a:spcBef>
                <a:spcPct val="50000"/>
              </a:spcBef>
              <a:spcAft>
                <a:spcPct val="0"/>
              </a:spcAft>
              <a:defRPr/>
            </a:pPr>
            <a:r>
              <a:rPr lang="fr-FR" sz="3885" dirty="0">
                <a:solidFill>
                  <a:srgbClr val="000000"/>
                </a:solidFill>
                <a:latin typeface="Calibri"/>
              </a:rPr>
              <a:t>(un peu moins simplifié…)</a:t>
            </a:r>
          </a:p>
        </p:txBody>
      </p:sp>
      <p:pic>
        <p:nvPicPr>
          <p:cNvPr id="9421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882" y="902987"/>
            <a:ext cx="4994653"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5" name="AutoShape 10"/>
          <p:cNvSpPr>
            <a:spLocks noChangeArrowheads="1"/>
          </p:cNvSpPr>
          <p:nvPr/>
        </p:nvSpPr>
        <p:spPr bwMode="auto">
          <a:xfrm>
            <a:off x="131935" y="2132848"/>
            <a:ext cx="3346331" cy="1719336"/>
          </a:xfrm>
          <a:prstGeom prst="roundRect">
            <a:avLst>
              <a:gd name="adj" fmla="val 16667"/>
            </a:avLst>
          </a:prstGeom>
          <a:solidFill>
            <a:schemeClr val="accent2"/>
          </a:solidFill>
          <a:ln w="9525">
            <a:solidFill>
              <a:schemeClr val="accent2"/>
            </a:solidFill>
            <a:round/>
            <a:headEnd/>
            <a:tailEnd/>
          </a:ln>
        </p:spPr>
        <p:txBody>
          <a:bodyPr anchor="ctr">
            <a:spAutoFit/>
          </a:bodyP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Comité économique et social européen</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350 membres , désignés par les États, </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Organe d’avis obligatoire non contraignant mais paritaire.</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Président : Luca Jahier</a:t>
            </a:r>
          </a:p>
        </p:txBody>
      </p:sp>
      <p:sp>
        <p:nvSpPr>
          <p:cNvPr id="12306" name="AutoShape 10"/>
          <p:cNvSpPr>
            <a:spLocks noChangeArrowheads="1"/>
          </p:cNvSpPr>
          <p:nvPr/>
        </p:nvSpPr>
        <p:spPr bwMode="auto">
          <a:xfrm>
            <a:off x="7097034" y="2225755"/>
            <a:ext cx="3594779" cy="1631187"/>
          </a:xfrm>
          <a:prstGeom prst="roundRect">
            <a:avLst>
              <a:gd name="adj" fmla="val 16667"/>
            </a:avLst>
          </a:prstGeom>
          <a:solidFill>
            <a:schemeClr val="accent2"/>
          </a:solidFill>
          <a:ln w="9525">
            <a:solidFill>
              <a:schemeClr val="accent2"/>
            </a:solidFill>
            <a:round/>
            <a:headEnd/>
            <a:tailEnd/>
          </a:ln>
        </p:spPr>
        <p:txBody>
          <a:bodyPr anchor="ctr"/>
          <a:lstStyle/>
          <a:p>
            <a:pPr algn="ctr" fontAlgn="base">
              <a:spcBef>
                <a:spcPct val="0"/>
              </a:spcBef>
              <a:spcAft>
                <a:spcPct val="0"/>
              </a:spcAft>
              <a:buClr>
                <a:srgbClr val="6AA517"/>
              </a:buClr>
              <a:buSzPct val="125000"/>
              <a:defRPr/>
            </a:pPr>
            <a:r>
              <a:rPr lang="fr-BE" altLang="en-US" sz="2159" b="1" dirty="0">
                <a:solidFill>
                  <a:srgbClr val="000000"/>
                </a:solidFill>
                <a:ea typeface="MS PGothic" panose="020B0600070205080204" pitchFamily="34" charset="-128"/>
                <a:sym typeface="Trebuchet MS" pitchFamily="34" charset="0"/>
              </a:rPr>
              <a:t>Comité des Régions</a:t>
            </a:r>
          </a:p>
          <a:p>
            <a:pPr algn="ctr" fontAlgn="base">
              <a:spcBef>
                <a:spcPct val="0"/>
              </a:spcBef>
              <a:spcAft>
                <a:spcPct val="0"/>
              </a:spcAft>
              <a:buClr>
                <a:srgbClr val="6AA517"/>
              </a:buClr>
              <a:buSzPct val="125000"/>
              <a:defRPr/>
            </a:pPr>
            <a:r>
              <a:rPr lang="fr-FR" altLang="en-US" sz="1295" dirty="0">
                <a:solidFill>
                  <a:srgbClr val="000000"/>
                </a:solidFill>
                <a:ea typeface="MS PGothic" panose="020B0600070205080204" pitchFamily="34" charset="-128"/>
                <a:sym typeface="Trebuchet MS" pitchFamily="34" charset="0"/>
              </a:rPr>
              <a:t>353 membres, représentants élus des  régions européennes </a:t>
            </a:r>
          </a:p>
          <a:p>
            <a:pPr algn="ctr" fontAlgn="base">
              <a:spcBef>
                <a:spcPct val="0"/>
              </a:spcBef>
              <a:spcAft>
                <a:spcPct val="0"/>
              </a:spcAft>
              <a:buClr>
                <a:srgbClr val="6AA517"/>
              </a:buClr>
              <a:buSzPct val="125000"/>
              <a:defRPr/>
            </a:pPr>
            <a:r>
              <a:rPr lang="fr-FR" altLang="en-US" sz="1295" i="1" dirty="0">
                <a:solidFill>
                  <a:srgbClr val="FF6600"/>
                </a:solidFill>
                <a:ea typeface="MS PGothic" panose="020B0600070205080204" pitchFamily="34" charset="-128"/>
                <a:sym typeface="Trebuchet MS" pitchFamily="34" charset="0"/>
              </a:rPr>
              <a:t>Président : Karl Heinz </a:t>
            </a:r>
            <a:r>
              <a:rPr lang="fr-FR" altLang="en-US" sz="1295" i="1" dirty="0" err="1">
                <a:solidFill>
                  <a:srgbClr val="FF6600"/>
                </a:solidFill>
                <a:ea typeface="MS PGothic" panose="020B0600070205080204" pitchFamily="34" charset="-128"/>
                <a:sym typeface="Trebuchet MS" pitchFamily="34" charset="0"/>
              </a:rPr>
              <a:t>Lambertz</a:t>
            </a:r>
            <a:endParaRPr lang="fr-FR" altLang="en-US" sz="1295" i="1" dirty="0">
              <a:solidFill>
                <a:srgbClr val="FF6600"/>
              </a:solidFill>
              <a:ea typeface="MS PGothic" panose="020B0600070205080204" pitchFamily="34" charset="-128"/>
              <a:sym typeface="Trebuchet MS" pitchFamily="34" charset="0"/>
            </a:endParaRPr>
          </a:p>
        </p:txBody>
      </p:sp>
      <p:sp>
        <p:nvSpPr>
          <p:cNvPr id="19" name="Flèche vers le bas 18"/>
          <p:cNvSpPr>
            <a:spLocks noChangeArrowheads="1"/>
          </p:cNvSpPr>
          <p:nvPr/>
        </p:nvSpPr>
        <p:spPr bwMode="auto">
          <a:xfrm>
            <a:off x="4986086" y="2847731"/>
            <a:ext cx="515743" cy="1321056"/>
          </a:xfrm>
          <a:prstGeom prst="downArrow">
            <a:avLst>
              <a:gd name="adj1" fmla="val 50000"/>
              <a:gd name="adj2" fmla="val 50136"/>
            </a:avLst>
          </a:prstGeom>
          <a:gradFill rotWithShape="1">
            <a:gsLst>
              <a:gs pos="0">
                <a:srgbClr val="B9F19E"/>
              </a:gs>
              <a:gs pos="100000">
                <a:srgbClr val="5AAC00"/>
              </a:gs>
            </a:gsLst>
            <a:lin ang="5400000"/>
          </a:gradFill>
          <a:ln w="9525">
            <a:solidFill>
              <a:srgbClr val="57980F"/>
            </a:solidFill>
            <a:miter lim="800000"/>
            <a:headEnd/>
            <a:tailEnd/>
          </a:ln>
          <a:effectLst>
            <a:outerShdw dist="23000" dir="5400000" rotWithShape="0">
              <a:srgbClr val="808080">
                <a:alpha val="34999"/>
              </a:srgbClr>
            </a:outerShdw>
          </a:effectLst>
        </p:spPr>
        <p:txBody>
          <a:bodyPr anchor="ctr"/>
          <a:lstStyle/>
          <a:p>
            <a:pPr algn="ctr" defTabSz="493456" fontAlgn="base">
              <a:spcBef>
                <a:spcPct val="0"/>
              </a:spcBef>
              <a:spcAft>
                <a:spcPct val="0"/>
              </a:spcAft>
              <a:defRPr/>
            </a:pPr>
            <a:endParaRPr lang="fr-FR" sz="1943">
              <a:solidFill>
                <a:prstClr val="white"/>
              </a:solidFill>
              <a:ea typeface="ＭＳ Ｐゴシック"/>
            </a:endParaRPr>
          </a:p>
        </p:txBody>
      </p:sp>
      <p:sp>
        <p:nvSpPr>
          <p:cNvPr id="20" name="Flèche vers la gauche 3"/>
          <p:cNvSpPr>
            <a:spLocks noChangeArrowheads="1"/>
          </p:cNvSpPr>
          <p:nvPr/>
        </p:nvSpPr>
        <p:spPr bwMode="auto">
          <a:xfrm>
            <a:off x="2624977" y="4871294"/>
            <a:ext cx="1014351" cy="311845"/>
          </a:xfrm>
          <a:prstGeom prst="leftArrow">
            <a:avLst>
              <a:gd name="adj1" fmla="val 50000"/>
              <a:gd name="adj2" fmla="val 49972"/>
            </a:avLst>
          </a:prstGeom>
          <a:gradFill rotWithShape="1">
            <a:gsLst>
              <a:gs pos="0">
                <a:srgbClr val="B9F19E"/>
              </a:gs>
              <a:gs pos="100000">
                <a:srgbClr val="5AAC00"/>
              </a:gs>
            </a:gsLst>
            <a:lin ang="5400000"/>
          </a:gradFill>
          <a:ln w="9525">
            <a:solidFill>
              <a:srgbClr val="57980F"/>
            </a:solidFill>
            <a:miter lim="800000"/>
            <a:headEnd/>
            <a:tailEnd/>
          </a:ln>
          <a:effectLst>
            <a:outerShdw dist="23000" dir="5400000" rotWithShape="0">
              <a:srgbClr val="808080">
                <a:alpha val="34999"/>
              </a:srgbClr>
            </a:outerShdw>
          </a:effectLst>
        </p:spPr>
        <p:txBody>
          <a:bodyPr anchor="ctr"/>
          <a:lstStyle/>
          <a:p>
            <a:pPr algn="ctr" defTabSz="493456" fontAlgn="base">
              <a:spcBef>
                <a:spcPct val="0"/>
              </a:spcBef>
              <a:spcAft>
                <a:spcPct val="0"/>
              </a:spcAft>
              <a:defRPr/>
            </a:pPr>
            <a:endParaRPr lang="fr-FR" sz="1943">
              <a:solidFill>
                <a:prstClr val="white"/>
              </a:solidFill>
              <a:ea typeface="ＭＳ Ｐゴシック"/>
            </a:endParaRPr>
          </a:p>
        </p:txBody>
      </p:sp>
      <p:sp>
        <p:nvSpPr>
          <p:cNvPr id="21" name="Flèche vers la droite 2"/>
          <p:cNvSpPr>
            <a:spLocks noChangeArrowheads="1"/>
          </p:cNvSpPr>
          <p:nvPr/>
        </p:nvSpPr>
        <p:spPr bwMode="auto">
          <a:xfrm>
            <a:off x="6744067" y="4871294"/>
            <a:ext cx="976656" cy="332406"/>
          </a:xfrm>
          <a:prstGeom prst="rightArrow">
            <a:avLst>
              <a:gd name="adj1" fmla="val 50000"/>
              <a:gd name="adj2" fmla="val 49997"/>
            </a:avLst>
          </a:prstGeom>
          <a:gradFill rotWithShape="1">
            <a:gsLst>
              <a:gs pos="0">
                <a:srgbClr val="B9F19E"/>
              </a:gs>
              <a:gs pos="100000">
                <a:srgbClr val="5AAC00"/>
              </a:gs>
            </a:gsLst>
            <a:lin ang="5400000"/>
          </a:gradFill>
          <a:ln w="9525">
            <a:solidFill>
              <a:srgbClr val="57980F"/>
            </a:solidFill>
            <a:miter lim="800000"/>
            <a:headEnd/>
            <a:tailEnd/>
          </a:ln>
          <a:effectLst>
            <a:outerShdw dist="23000" dir="5400000" rotWithShape="0">
              <a:srgbClr val="808080">
                <a:alpha val="34999"/>
              </a:srgbClr>
            </a:outerShdw>
          </a:effectLst>
        </p:spPr>
        <p:txBody>
          <a:bodyPr anchor="ctr"/>
          <a:lstStyle/>
          <a:p>
            <a:pPr algn="ctr" defTabSz="493456" fontAlgn="base">
              <a:spcBef>
                <a:spcPct val="0"/>
              </a:spcBef>
              <a:spcAft>
                <a:spcPct val="0"/>
              </a:spcAft>
              <a:defRPr/>
            </a:pPr>
            <a:endParaRPr lang="fr-FR" sz="1943">
              <a:solidFill>
                <a:prstClr val="white"/>
              </a:solidFill>
              <a:ea typeface="ＭＳ Ｐゴシック"/>
            </a:endParaRPr>
          </a:p>
        </p:txBody>
      </p:sp>
    </p:spTree>
    <p:extLst>
      <p:ext uri="{BB962C8B-B14F-4D97-AF65-F5344CB8AC3E}">
        <p14:creationId xmlns:p14="http://schemas.microsoft.com/office/powerpoint/2010/main" val="427726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Image 3" descr="Capture d’écran 2014-07-03 à 17.43.47.png"/>
          <p:cNvPicPr>
            <a:picLocks noChangeAspect="1"/>
          </p:cNvPicPr>
          <p:nvPr/>
        </p:nvPicPr>
        <p:blipFill>
          <a:blip r:embed="rId3">
            <a:extLst>
              <a:ext uri="{28A0092B-C50C-407E-A947-70E740481C1C}">
                <a14:useLocalDpi xmlns:a14="http://schemas.microsoft.com/office/drawing/2010/main" val="0"/>
              </a:ext>
            </a:extLst>
          </a:blip>
          <a:srcRect t="7492" r="6897"/>
          <a:stretch>
            <a:fillRect/>
          </a:stretch>
        </p:blipFill>
        <p:spPr bwMode="auto">
          <a:xfrm>
            <a:off x="371816" y="1680884"/>
            <a:ext cx="9041777" cy="4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4"/>
          <p:cNvSpPr txBox="1">
            <a:spLocks noChangeArrowheads="1"/>
          </p:cNvSpPr>
          <p:nvPr/>
        </p:nvSpPr>
        <p:spPr bwMode="auto">
          <a:xfrm>
            <a:off x="1514674" y="5013508"/>
            <a:ext cx="1389593" cy="324833"/>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a:solidFill>
                  <a:srgbClr val="FFFFFF"/>
                </a:solidFill>
                <a:ea typeface="MS PGothic" panose="020B0600070205080204" pitchFamily="34" charset="-128"/>
              </a:rPr>
              <a:t>52 GUE</a:t>
            </a:r>
            <a:endParaRPr lang="en-GB" altLang="en-US" sz="1511" b="1">
              <a:solidFill>
                <a:srgbClr val="FFFFFF"/>
              </a:solidFill>
              <a:ea typeface="MS PGothic" panose="020B0600070205080204" pitchFamily="34" charset="-128"/>
            </a:endParaRPr>
          </a:p>
        </p:txBody>
      </p:sp>
      <p:sp>
        <p:nvSpPr>
          <p:cNvPr id="13316" name="Text Box 34"/>
          <p:cNvSpPr txBox="1">
            <a:spLocks noChangeArrowheads="1"/>
          </p:cNvSpPr>
          <p:nvPr/>
        </p:nvSpPr>
        <p:spPr bwMode="auto">
          <a:xfrm>
            <a:off x="2316560" y="3697593"/>
            <a:ext cx="841295" cy="557332"/>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dirty="0">
                <a:solidFill>
                  <a:srgbClr val="FFFFFF"/>
                </a:solidFill>
                <a:ea typeface="MS PGothic" panose="020B0600070205080204" pitchFamily="34" charset="-128"/>
              </a:rPr>
              <a:t>191</a:t>
            </a:r>
          </a:p>
          <a:p>
            <a:pPr fontAlgn="base">
              <a:spcBef>
                <a:spcPct val="0"/>
              </a:spcBef>
              <a:spcAft>
                <a:spcPct val="0"/>
              </a:spcAft>
              <a:buClr>
                <a:srgbClr val="6AA517"/>
              </a:buClr>
              <a:buSzPct val="125000"/>
              <a:defRPr/>
            </a:pPr>
            <a:r>
              <a:rPr lang="nl-NL" altLang="en-US" sz="1511" b="1" dirty="0">
                <a:solidFill>
                  <a:srgbClr val="FFFFFF"/>
                </a:solidFill>
                <a:ea typeface="MS PGothic" panose="020B0600070205080204" pitchFamily="34" charset="-128"/>
              </a:rPr>
              <a:t>S&amp;D</a:t>
            </a:r>
            <a:endParaRPr lang="en-GB" altLang="en-US" sz="1511" b="1" dirty="0">
              <a:solidFill>
                <a:srgbClr val="FFFFFF"/>
              </a:solidFill>
              <a:ea typeface="MS PGothic" panose="020B0600070205080204" pitchFamily="34" charset="-128"/>
            </a:endParaRPr>
          </a:p>
        </p:txBody>
      </p:sp>
      <p:sp>
        <p:nvSpPr>
          <p:cNvPr id="13317" name="Text Box 34"/>
          <p:cNvSpPr txBox="1">
            <a:spLocks noChangeArrowheads="1"/>
          </p:cNvSpPr>
          <p:nvPr/>
        </p:nvSpPr>
        <p:spPr bwMode="auto">
          <a:xfrm>
            <a:off x="3325771" y="2225756"/>
            <a:ext cx="925253" cy="324833"/>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a:solidFill>
                  <a:srgbClr val="FFFFFF"/>
                </a:solidFill>
                <a:ea typeface="MS PGothic" panose="020B0600070205080204" pitchFamily="34" charset="-128"/>
              </a:rPr>
              <a:t>50 Verts</a:t>
            </a:r>
            <a:endParaRPr lang="en-GB" altLang="en-US" sz="1511" b="1">
              <a:solidFill>
                <a:srgbClr val="FFFFFF"/>
              </a:solidFill>
              <a:ea typeface="MS PGothic" panose="020B0600070205080204" pitchFamily="34" charset="-128"/>
            </a:endParaRPr>
          </a:p>
        </p:txBody>
      </p:sp>
      <p:sp>
        <p:nvSpPr>
          <p:cNvPr id="13318" name="Text Box 34"/>
          <p:cNvSpPr txBox="1">
            <a:spLocks noChangeArrowheads="1"/>
          </p:cNvSpPr>
          <p:nvPr/>
        </p:nvSpPr>
        <p:spPr bwMode="auto">
          <a:xfrm>
            <a:off x="3997437" y="1992729"/>
            <a:ext cx="1093169" cy="324833"/>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a:solidFill>
                  <a:srgbClr val="FFFFFF"/>
                </a:solidFill>
                <a:ea typeface="MS PGothic" panose="020B0600070205080204" pitchFamily="34" charset="-128"/>
              </a:rPr>
              <a:t>67 ALDE</a:t>
            </a:r>
            <a:endParaRPr lang="en-GB" altLang="en-US" sz="1511" b="1">
              <a:solidFill>
                <a:srgbClr val="FFFFFF"/>
              </a:solidFill>
              <a:ea typeface="MS PGothic" panose="020B0600070205080204" pitchFamily="34" charset="-128"/>
            </a:endParaRPr>
          </a:p>
        </p:txBody>
      </p:sp>
      <p:sp>
        <p:nvSpPr>
          <p:cNvPr id="13319" name="Text Box 34"/>
          <p:cNvSpPr txBox="1">
            <a:spLocks noChangeArrowheads="1"/>
          </p:cNvSpPr>
          <p:nvPr/>
        </p:nvSpPr>
        <p:spPr bwMode="auto">
          <a:xfrm>
            <a:off x="5613201" y="2957390"/>
            <a:ext cx="995504" cy="324833"/>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a:solidFill>
                  <a:srgbClr val="FFFFFF"/>
                </a:solidFill>
                <a:ea typeface="MS PGothic" panose="020B0600070205080204" pitchFamily="34" charset="-128"/>
              </a:rPr>
              <a:t>221 PPE</a:t>
            </a:r>
            <a:endParaRPr lang="en-GB" altLang="en-US" sz="1511" b="1">
              <a:solidFill>
                <a:srgbClr val="FFFFFF"/>
              </a:solidFill>
              <a:ea typeface="MS PGothic" panose="020B0600070205080204" pitchFamily="34" charset="-128"/>
            </a:endParaRPr>
          </a:p>
        </p:txBody>
      </p:sp>
      <p:sp>
        <p:nvSpPr>
          <p:cNvPr id="13320" name="Text Box 34"/>
          <p:cNvSpPr txBox="1">
            <a:spLocks noChangeArrowheads="1"/>
          </p:cNvSpPr>
          <p:nvPr/>
        </p:nvSpPr>
        <p:spPr bwMode="auto">
          <a:xfrm>
            <a:off x="7533959" y="3651331"/>
            <a:ext cx="843008" cy="324833"/>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a:solidFill>
                  <a:srgbClr val="FFFFFF"/>
                </a:solidFill>
                <a:ea typeface="MS PGothic" panose="020B0600070205080204" pitchFamily="34" charset="-128"/>
              </a:rPr>
              <a:t>68 ECR</a:t>
            </a:r>
            <a:endParaRPr lang="en-GB" altLang="en-US" sz="1511" b="1">
              <a:solidFill>
                <a:srgbClr val="FFFFFF"/>
              </a:solidFill>
              <a:ea typeface="MS PGothic" panose="020B0600070205080204" pitchFamily="34" charset="-128"/>
            </a:endParaRPr>
          </a:p>
        </p:txBody>
      </p:sp>
      <p:sp>
        <p:nvSpPr>
          <p:cNvPr id="13321" name="Text Box 34"/>
          <p:cNvSpPr txBox="1">
            <a:spLocks noChangeArrowheads="1"/>
          </p:cNvSpPr>
          <p:nvPr/>
        </p:nvSpPr>
        <p:spPr bwMode="auto">
          <a:xfrm>
            <a:off x="8025713" y="4196202"/>
            <a:ext cx="1173701" cy="324833"/>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a:solidFill>
                  <a:srgbClr val="FFFFFF"/>
                </a:solidFill>
                <a:ea typeface="MS PGothic" panose="020B0600070205080204" pitchFamily="34" charset="-128"/>
              </a:rPr>
              <a:t>48 EFDD</a:t>
            </a:r>
            <a:endParaRPr lang="en-GB" altLang="en-US" sz="1511" b="1">
              <a:solidFill>
                <a:srgbClr val="FFFFFF"/>
              </a:solidFill>
              <a:ea typeface="MS PGothic" panose="020B0600070205080204" pitchFamily="34" charset="-128"/>
            </a:endParaRPr>
          </a:p>
        </p:txBody>
      </p:sp>
      <p:sp>
        <p:nvSpPr>
          <p:cNvPr id="13322" name="Text Box 34"/>
          <p:cNvSpPr txBox="1">
            <a:spLocks noChangeArrowheads="1"/>
          </p:cNvSpPr>
          <p:nvPr/>
        </p:nvSpPr>
        <p:spPr bwMode="auto">
          <a:xfrm>
            <a:off x="7955463" y="5013508"/>
            <a:ext cx="1004071" cy="324833"/>
          </a:xfrm>
          <a:prstGeom prst="rect">
            <a:avLst/>
          </a:prstGeom>
          <a:noFill/>
          <a:ln w="9525">
            <a:noFill/>
            <a:miter lim="800000"/>
            <a:headEnd/>
            <a:tailEnd/>
          </a:ln>
        </p:spPr>
        <p:txBody>
          <a:bodyPr>
            <a:spAutoFit/>
          </a:bodyPr>
          <a:lstStyle/>
          <a:p>
            <a:pPr fontAlgn="base">
              <a:spcBef>
                <a:spcPct val="0"/>
              </a:spcBef>
              <a:spcAft>
                <a:spcPct val="0"/>
              </a:spcAft>
              <a:buClr>
                <a:srgbClr val="6AA517"/>
              </a:buClr>
              <a:buSzPct val="125000"/>
              <a:defRPr/>
            </a:pPr>
            <a:r>
              <a:rPr lang="nl-NL" altLang="en-US" sz="1511" b="1">
                <a:solidFill>
                  <a:srgbClr val="FFFFFF"/>
                </a:solidFill>
                <a:ea typeface="MS PGothic" panose="020B0600070205080204" pitchFamily="34" charset="-128"/>
              </a:rPr>
              <a:t>52 NI</a:t>
            </a:r>
            <a:endParaRPr lang="en-GB" altLang="en-US" sz="1511" b="1">
              <a:solidFill>
                <a:srgbClr val="FFFFFF"/>
              </a:solidFill>
              <a:ea typeface="MS PGothic" panose="020B0600070205080204" pitchFamily="34" charset="-128"/>
            </a:endParaRPr>
          </a:p>
        </p:txBody>
      </p:sp>
      <p:pic>
        <p:nvPicPr>
          <p:cNvPr id="96267" name="Image 4" descr="Capture d’écran 2014-08-28 à 00.42.59.png"/>
          <p:cNvPicPr>
            <a:picLocks noChangeAspect="1"/>
          </p:cNvPicPr>
          <p:nvPr/>
        </p:nvPicPr>
        <p:blipFill>
          <a:blip r:embed="rId4">
            <a:extLst>
              <a:ext uri="{28A0092B-C50C-407E-A947-70E740481C1C}">
                <a14:useLocalDpi xmlns:a14="http://schemas.microsoft.com/office/drawing/2010/main" val="0"/>
              </a:ext>
            </a:extLst>
          </a:blip>
          <a:srcRect r="88684"/>
          <a:stretch>
            <a:fillRect/>
          </a:stretch>
        </p:blipFill>
        <p:spPr bwMode="auto">
          <a:xfrm>
            <a:off x="267295" y="2146938"/>
            <a:ext cx="747056" cy="442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5" name="Rectangle 15"/>
          <p:cNvSpPr>
            <a:spLocks noChangeArrowheads="1"/>
          </p:cNvSpPr>
          <p:nvPr/>
        </p:nvSpPr>
        <p:spPr bwMode="auto">
          <a:xfrm>
            <a:off x="1667169" y="6070696"/>
            <a:ext cx="7037760" cy="557332"/>
          </a:xfrm>
          <a:prstGeom prst="rect">
            <a:avLst/>
          </a:prstGeom>
          <a:noFill/>
          <a:ln>
            <a:noFill/>
          </a:ln>
          <a:effectLst/>
          <a:extLst/>
        </p:spPr>
        <p:txBody>
          <a:bodyPr wrap="none">
            <a:spAutoFit/>
          </a:bodyPr>
          <a:lstStyle/>
          <a:p>
            <a:pPr fontAlgn="base">
              <a:spcBef>
                <a:spcPct val="0"/>
              </a:spcBef>
              <a:spcAft>
                <a:spcPct val="0"/>
              </a:spcAft>
              <a:defRPr/>
            </a:pPr>
            <a:r>
              <a:rPr lang="fr-FR" sz="1511" b="1">
                <a:solidFill>
                  <a:srgbClr val="000000"/>
                </a:solidFill>
                <a:ea typeface="MS PGothic" charset="0"/>
                <a:cs typeface="MS PGothic" charset="0"/>
              </a:rPr>
              <a:t>Plus de renseignements sur les groupes politiques ici:</a:t>
            </a:r>
          </a:p>
          <a:p>
            <a:pPr fontAlgn="base">
              <a:spcBef>
                <a:spcPct val="0"/>
              </a:spcBef>
              <a:spcAft>
                <a:spcPct val="0"/>
              </a:spcAft>
              <a:defRPr/>
            </a:pPr>
            <a:r>
              <a:rPr lang="fr-FR" sz="1511" b="1">
                <a:solidFill>
                  <a:srgbClr val="000000"/>
                </a:solidFill>
                <a:ea typeface="MS PGothic" charset="0"/>
                <a:cs typeface="MS PGothic" charset="0"/>
                <a:hlinkClick r:id="rId5"/>
              </a:rPr>
              <a:t>http://www.europarl.europa.eu/elections2014-results/fr/election-results-2014.html</a:t>
            </a:r>
            <a:r>
              <a:rPr lang="fr-FR" sz="1511" b="1">
                <a:solidFill>
                  <a:srgbClr val="000000"/>
                </a:solidFill>
                <a:ea typeface="MS PGothic" charset="0"/>
                <a:cs typeface="MS PGothic" charset="0"/>
              </a:rPr>
              <a:t> </a:t>
            </a:r>
          </a:p>
        </p:txBody>
      </p:sp>
      <p:sp>
        <p:nvSpPr>
          <p:cNvPr id="14" name="Text Box 7"/>
          <p:cNvSpPr txBox="1">
            <a:spLocks noChangeArrowheads="1"/>
          </p:cNvSpPr>
          <p:nvPr/>
        </p:nvSpPr>
        <p:spPr bwMode="auto">
          <a:xfrm>
            <a:off x="215892" y="671673"/>
            <a:ext cx="10260028" cy="1586973"/>
          </a:xfrm>
          <a:prstGeom prst="rect">
            <a:avLst/>
          </a:prstGeom>
          <a:noFill/>
          <a:ln>
            <a:noFill/>
          </a:ln>
          <a:effectLst/>
          <a:extLst/>
        </p:spPr>
        <p:txBody>
          <a:bodyP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fontAlgn="base" hangingPunct="1">
              <a:spcBef>
                <a:spcPct val="50000"/>
              </a:spcBef>
              <a:spcAft>
                <a:spcPct val="0"/>
              </a:spcAft>
              <a:defRPr/>
            </a:pPr>
            <a:r>
              <a:rPr lang="fr-FR" sz="3885" dirty="0">
                <a:solidFill>
                  <a:srgbClr val="000000"/>
                </a:solidFill>
                <a:latin typeface="Calibri"/>
              </a:rPr>
              <a:t>Le Parlement 2014 – 2019</a:t>
            </a:r>
          </a:p>
          <a:p>
            <a:pPr algn="ctr" eaLnBrk="1" fontAlgn="base" hangingPunct="1">
              <a:spcBef>
                <a:spcPct val="50000"/>
              </a:spcBef>
              <a:spcAft>
                <a:spcPct val="0"/>
              </a:spcAft>
              <a:defRPr/>
            </a:pPr>
            <a:endParaRPr lang="fr-FR" sz="3885" dirty="0">
              <a:solidFill>
                <a:srgbClr val="000000"/>
              </a:solidFill>
              <a:latin typeface="Calibri"/>
            </a:endParaRPr>
          </a:p>
        </p:txBody>
      </p:sp>
    </p:spTree>
    <p:extLst>
      <p:ext uri="{BB962C8B-B14F-4D97-AF65-F5344CB8AC3E}">
        <p14:creationId xmlns:p14="http://schemas.microsoft.com/office/powerpoint/2010/main" val="3105598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96" y="1593498"/>
            <a:ext cx="10469066" cy="553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2500">
                <a:solidFill>
                  <a:srgbClr val="000000"/>
                </a:solidFill>
                <a:round/>
                <a:headEnd/>
                <a:tailEnd/>
              </a14:hiddenLine>
            </a:ext>
          </a:extLst>
        </p:spPr>
      </p:pic>
      <p:sp>
        <p:nvSpPr>
          <p:cNvPr id="98307" name="Ellipse 2"/>
          <p:cNvSpPr>
            <a:spLocks noChangeArrowheads="1"/>
          </p:cNvSpPr>
          <p:nvPr/>
        </p:nvSpPr>
        <p:spPr bwMode="auto">
          <a:xfrm>
            <a:off x="6524747" y="2847731"/>
            <a:ext cx="1262800" cy="108803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08" name="Ellipse 7"/>
          <p:cNvSpPr>
            <a:spLocks noChangeArrowheads="1"/>
          </p:cNvSpPr>
          <p:nvPr/>
        </p:nvSpPr>
        <p:spPr bwMode="auto">
          <a:xfrm>
            <a:off x="4754773" y="2924835"/>
            <a:ext cx="1264512" cy="1088028"/>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09" name="Ellipse 8"/>
          <p:cNvSpPr>
            <a:spLocks noChangeArrowheads="1"/>
          </p:cNvSpPr>
          <p:nvPr/>
        </p:nvSpPr>
        <p:spPr bwMode="auto">
          <a:xfrm>
            <a:off x="5597781" y="5584081"/>
            <a:ext cx="1106877" cy="68194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0" name="Ellipse 9"/>
          <p:cNvSpPr>
            <a:spLocks noChangeArrowheads="1"/>
          </p:cNvSpPr>
          <p:nvPr/>
        </p:nvSpPr>
        <p:spPr bwMode="auto">
          <a:xfrm>
            <a:off x="966375" y="3999156"/>
            <a:ext cx="1082889" cy="932107"/>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1" name="Ellipse 11"/>
          <p:cNvSpPr>
            <a:spLocks noChangeArrowheads="1"/>
          </p:cNvSpPr>
          <p:nvPr/>
        </p:nvSpPr>
        <p:spPr bwMode="auto">
          <a:xfrm>
            <a:off x="4083108" y="3935760"/>
            <a:ext cx="1106877" cy="855002"/>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2" name="Ellipse 13"/>
          <p:cNvSpPr>
            <a:spLocks noChangeArrowheads="1"/>
          </p:cNvSpPr>
          <p:nvPr/>
        </p:nvSpPr>
        <p:spPr bwMode="auto">
          <a:xfrm>
            <a:off x="2566721" y="4711944"/>
            <a:ext cx="1094883" cy="872137"/>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3" name="Ellipse 14"/>
          <p:cNvSpPr>
            <a:spLocks noChangeArrowheads="1"/>
          </p:cNvSpPr>
          <p:nvPr/>
        </p:nvSpPr>
        <p:spPr bwMode="auto">
          <a:xfrm>
            <a:off x="4105382" y="4867866"/>
            <a:ext cx="1070895" cy="91154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4" name="Ellipse 15"/>
          <p:cNvSpPr>
            <a:spLocks noChangeArrowheads="1"/>
          </p:cNvSpPr>
          <p:nvPr/>
        </p:nvSpPr>
        <p:spPr bwMode="auto">
          <a:xfrm>
            <a:off x="5681739" y="3935760"/>
            <a:ext cx="1108591" cy="855002"/>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5" name="Ellipse 16"/>
          <p:cNvSpPr>
            <a:spLocks noChangeArrowheads="1"/>
          </p:cNvSpPr>
          <p:nvPr/>
        </p:nvSpPr>
        <p:spPr bwMode="auto">
          <a:xfrm>
            <a:off x="5597781" y="4790762"/>
            <a:ext cx="1106877" cy="793319"/>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6" name="Ellipse 17"/>
          <p:cNvSpPr>
            <a:spLocks noChangeArrowheads="1"/>
          </p:cNvSpPr>
          <p:nvPr/>
        </p:nvSpPr>
        <p:spPr bwMode="auto">
          <a:xfrm>
            <a:off x="8039421" y="2467349"/>
            <a:ext cx="1264512" cy="108803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17" name="Text Box 7"/>
          <p:cNvSpPr txBox="1">
            <a:spLocks noChangeArrowheads="1"/>
          </p:cNvSpPr>
          <p:nvPr/>
        </p:nvSpPr>
        <p:spPr bwMode="auto">
          <a:xfrm>
            <a:off x="215892" y="671673"/>
            <a:ext cx="10260028"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50000"/>
              </a:spcBef>
              <a:spcAft>
                <a:spcPct val="0"/>
              </a:spcAft>
              <a:buClrTx/>
              <a:buFontTx/>
              <a:buNone/>
            </a:pPr>
            <a:r>
              <a:rPr lang="fr-FR" altLang="en-US" sz="3885">
                <a:solidFill>
                  <a:srgbClr val="000000"/>
                </a:solidFill>
              </a:rPr>
              <a:t>La nouvelle Commission </a:t>
            </a:r>
          </a:p>
        </p:txBody>
      </p:sp>
      <p:pic>
        <p:nvPicPr>
          <p:cNvPr id="98318"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926" y="1278228"/>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9" name="Ellipse 8"/>
          <p:cNvSpPr>
            <a:spLocks noChangeArrowheads="1"/>
          </p:cNvSpPr>
          <p:nvPr/>
        </p:nvSpPr>
        <p:spPr bwMode="auto">
          <a:xfrm>
            <a:off x="7105601" y="3868936"/>
            <a:ext cx="1262798" cy="108803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sp>
        <p:nvSpPr>
          <p:cNvPr id="98320" name="Ellipse 8"/>
          <p:cNvSpPr>
            <a:spLocks noChangeArrowheads="1"/>
          </p:cNvSpPr>
          <p:nvPr/>
        </p:nvSpPr>
        <p:spPr bwMode="auto">
          <a:xfrm>
            <a:off x="964663" y="1612347"/>
            <a:ext cx="1262798" cy="1088028"/>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
                <a:srgbClr val="6AA517"/>
              </a:buClr>
              <a:buSzPct val="125000"/>
              <a:buFontTx/>
              <a:buNone/>
            </a:pPr>
            <a:endParaRPr lang="en-US" altLang="en-US" sz="1511">
              <a:solidFill>
                <a:srgbClr val="000000"/>
              </a:solidFill>
              <a:latin typeface="Arial" panose="020B0604020202020204" pitchFamily="34" charset="0"/>
            </a:endParaRPr>
          </a:p>
        </p:txBody>
      </p:sp>
      <p:pic>
        <p:nvPicPr>
          <p:cNvPr id="98321" name="Imag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8154" y="5584081"/>
            <a:ext cx="1112016" cy="88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2" name="Imag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96471" y="3935760"/>
            <a:ext cx="1112016" cy="88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3" name="Imag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92238" y="4867867"/>
            <a:ext cx="1238810" cy="87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602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534591" y="1603780"/>
            <a:ext cx="9622631" cy="4871286"/>
          </a:xfrm>
          <a:prstGeom prst="rect">
            <a:avLst/>
          </a:prstGeom>
          <a:noFill/>
          <a:ln w="9525">
            <a:noFill/>
            <a:miter lim="800000"/>
            <a:headEnd/>
            <a:tailEnd/>
          </a:ln>
        </p:spPr>
        <p:txBody>
          <a:bodyPr/>
          <a:lstStyle/>
          <a:p>
            <a:pPr marL="99377" fontAlgn="base">
              <a:lnSpc>
                <a:spcPct val="90000"/>
              </a:lnSpc>
              <a:spcBef>
                <a:spcPct val="0"/>
              </a:spcBef>
              <a:spcAft>
                <a:spcPct val="0"/>
              </a:spcAft>
              <a:buClr>
                <a:srgbClr val="6AA517"/>
              </a:buClr>
              <a:buSzPct val="125000"/>
              <a:defRPr/>
            </a:pPr>
            <a:endParaRPr lang="fr-FR" altLang="ja-JP" sz="1943" b="1" dirty="0">
              <a:solidFill>
                <a:srgbClr val="000000"/>
              </a:solidFill>
              <a:ea typeface="MS PGothic" panose="020B0600070205080204" pitchFamily="34" charset="-128"/>
            </a:endParaRPr>
          </a:p>
          <a:p>
            <a:pPr marL="99377" fontAlgn="base">
              <a:lnSpc>
                <a:spcPct val="90000"/>
              </a:lnSpc>
              <a:spcBef>
                <a:spcPct val="0"/>
              </a:spcBef>
              <a:spcAft>
                <a:spcPct val="0"/>
              </a:spcAft>
              <a:buClr>
                <a:srgbClr val="6AA517"/>
              </a:buClr>
              <a:buSzPct val="125000"/>
              <a:defRPr/>
            </a:pPr>
            <a:r>
              <a:rPr lang="fr-FR" altLang="ja-JP" sz="1943" b="1" dirty="0">
                <a:solidFill>
                  <a:srgbClr val="000000"/>
                </a:solidFill>
                <a:ea typeface="MS PGothic" panose="020B0600070205080204" pitchFamily="34" charset="-128"/>
              </a:rPr>
              <a:t>« L'heure n'est plus à une gestion conventionnelle »</a:t>
            </a:r>
          </a:p>
          <a:p>
            <a:pPr marL="99377" fontAlgn="base">
              <a:lnSpc>
                <a:spcPct val="90000"/>
              </a:lnSpc>
              <a:spcBef>
                <a:spcPct val="0"/>
              </a:spcBef>
              <a:spcAft>
                <a:spcPct val="0"/>
              </a:spcAft>
              <a:buClr>
                <a:srgbClr val="6AA517"/>
              </a:buClr>
              <a:buSzPct val="125000"/>
              <a:defRPr/>
            </a:pPr>
            <a:endParaRPr lang="fr-FR" altLang="ja-JP" sz="1943" b="1" dirty="0">
              <a:solidFill>
                <a:srgbClr val="000000"/>
              </a:solidFill>
              <a:ea typeface="MS PGothic" panose="020B0600070205080204" pitchFamily="34" charset="-128"/>
            </a:endParaRPr>
          </a:p>
          <a:p>
            <a:pPr marL="99377" fontAlgn="base">
              <a:lnSpc>
                <a:spcPct val="90000"/>
              </a:lnSpc>
              <a:spcBef>
                <a:spcPct val="0"/>
              </a:spcBef>
              <a:spcAft>
                <a:spcPct val="0"/>
              </a:spcAft>
              <a:buClr>
                <a:srgbClr val="6AA517"/>
              </a:buClr>
              <a:buSzPct val="125000"/>
              <a:defRPr/>
            </a:pPr>
            <a:endParaRPr lang="fr-FR" altLang="ja-JP" sz="1943" b="1" dirty="0">
              <a:solidFill>
                <a:srgbClr val="000000"/>
              </a:solidFill>
              <a:ea typeface="MS PGothic" panose="020B0600070205080204" pitchFamily="34" charset="-128"/>
            </a:endParaRPr>
          </a:p>
          <a:p>
            <a:pPr marL="99377" fontAlgn="base">
              <a:lnSpc>
                <a:spcPct val="90000"/>
              </a:lnSpc>
              <a:spcBef>
                <a:spcPct val="0"/>
              </a:spcBef>
              <a:spcAft>
                <a:spcPct val="0"/>
              </a:spcAft>
              <a:buClr>
                <a:srgbClr val="6AA517"/>
              </a:buClr>
              <a:buSzPct val="125000"/>
              <a:defRPr/>
            </a:pPr>
            <a:r>
              <a:rPr lang="fr-FR" altLang="ja-JP" sz="1943" b="1" dirty="0">
                <a:solidFill>
                  <a:srgbClr val="000000"/>
                </a:solidFill>
                <a:ea typeface="MS PGothic" panose="020B0600070205080204" pitchFamily="34" charset="-128"/>
              </a:rPr>
              <a:t>Répondre </a:t>
            </a:r>
            <a:r>
              <a:rPr lang="fr-FR" altLang="ja-JP" sz="1943" b="1">
                <a:solidFill>
                  <a:srgbClr val="000000"/>
                </a:solidFill>
                <a:ea typeface="MS PGothic" panose="020B0600070205080204" pitchFamily="34" charset="-128"/>
              </a:rPr>
              <a:t>aux 5 crises :</a:t>
            </a:r>
          </a:p>
          <a:p>
            <a:pPr marL="99377" fontAlgn="base">
              <a:lnSpc>
                <a:spcPct val="90000"/>
              </a:lnSpc>
              <a:spcBef>
                <a:spcPct val="0"/>
              </a:spcBef>
              <a:spcAft>
                <a:spcPct val="0"/>
              </a:spcAft>
              <a:buClr>
                <a:srgbClr val="6AA517"/>
              </a:buClr>
              <a:buSzPct val="125000"/>
              <a:defRPr/>
            </a:pPr>
            <a:endParaRPr lang="fr-FR" altLang="ja-JP" sz="1943" b="1" dirty="0">
              <a:solidFill>
                <a:srgbClr val="000000"/>
              </a:solidFill>
              <a:ea typeface="MS PGothic" panose="020B0600070205080204" pitchFamily="34" charset="-128"/>
            </a:endParaRPr>
          </a:p>
          <a:p>
            <a:pPr marL="877255" lvl="1" indent="-493456" fontAlgn="base">
              <a:lnSpc>
                <a:spcPct val="9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Crise migratoire</a:t>
            </a:r>
          </a:p>
          <a:p>
            <a:pPr marL="877255" lvl="1" indent="-493456" fontAlgn="base">
              <a:lnSpc>
                <a:spcPct val="90000"/>
              </a:lnSpc>
              <a:spcBef>
                <a:spcPct val="0"/>
              </a:spcBef>
              <a:spcAft>
                <a:spcPct val="0"/>
              </a:spcAft>
              <a:buClr>
                <a:srgbClr val="6666FF"/>
              </a:buClr>
              <a:buSzPct val="125000"/>
              <a:buFont typeface="Wingdings" pitchFamily="2" charset="2"/>
              <a:buChar char="§"/>
              <a:defRPr/>
            </a:pPr>
            <a:endParaRPr lang="fr-FR" altLang="ja-JP" sz="1943" dirty="0">
              <a:solidFill>
                <a:srgbClr val="000000"/>
              </a:solidFill>
              <a:ea typeface="MS PGothic" panose="020B0600070205080204" pitchFamily="34" charset="-128"/>
            </a:endParaRPr>
          </a:p>
          <a:p>
            <a:pPr marL="877255" lvl="1" indent="-493456" fontAlgn="base">
              <a:lnSpc>
                <a:spcPct val="9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Crise économique</a:t>
            </a:r>
            <a:endParaRPr lang="fr-FR" sz="1943" dirty="0">
              <a:solidFill>
                <a:srgbClr val="000000"/>
              </a:solidFill>
              <a:ea typeface="MS PGothic" panose="020B0600070205080204" pitchFamily="34" charset="-128"/>
            </a:endParaRPr>
          </a:p>
          <a:p>
            <a:pPr marL="877255" lvl="1" indent="-493456" fontAlgn="base">
              <a:lnSpc>
                <a:spcPct val="90000"/>
              </a:lnSpc>
              <a:spcBef>
                <a:spcPct val="0"/>
              </a:spcBef>
              <a:spcAft>
                <a:spcPct val="0"/>
              </a:spcAft>
              <a:buClr>
                <a:srgbClr val="6666FF"/>
              </a:buClr>
              <a:buSzPct val="125000"/>
              <a:buFont typeface="Wingdings" pitchFamily="2" charset="2"/>
              <a:buChar char="§"/>
              <a:defRPr/>
            </a:pPr>
            <a:endParaRPr lang="fr-FR" altLang="ja-JP" sz="1943" dirty="0">
              <a:solidFill>
                <a:srgbClr val="000000"/>
              </a:solidFill>
              <a:ea typeface="MS PGothic" panose="020B0600070205080204" pitchFamily="34" charset="-128"/>
            </a:endParaRPr>
          </a:p>
          <a:p>
            <a:pPr marL="877255" lvl="1" indent="-493456" fontAlgn="base">
              <a:lnSpc>
                <a:spcPct val="9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Crise climatique</a:t>
            </a:r>
          </a:p>
          <a:p>
            <a:pPr marL="877255" lvl="1" indent="-493456" fontAlgn="base">
              <a:lnSpc>
                <a:spcPct val="90000"/>
              </a:lnSpc>
              <a:spcBef>
                <a:spcPct val="0"/>
              </a:spcBef>
              <a:spcAft>
                <a:spcPct val="0"/>
              </a:spcAft>
              <a:buClr>
                <a:srgbClr val="6666FF"/>
              </a:buClr>
              <a:buSzPct val="125000"/>
              <a:buFont typeface="Wingdings" pitchFamily="2" charset="2"/>
              <a:buChar char="§"/>
              <a:defRPr/>
            </a:pPr>
            <a:endParaRPr lang="fr-FR" altLang="ja-JP" sz="1943" dirty="0">
              <a:solidFill>
                <a:srgbClr val="000000"/>
              </a:solidFill>
              <a:ea typeface="MS PGothic" panose="020B0600070205080204" pitchFamily="34" charset="-128"/>
            </a:endParaRPr>
          </a:p>
          <a:p>
            <a:pPr marL="877255" lvl="1" indent="-493456" fontAlgn="base">
              <a:lnSpc>
                <a:spcPct val="9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Crise institutionnelle</a:t>
            </a:r>
          </a:p>
          <a:p>
            <a:pPr marL="877255" lvl="1" indent="-493456" fontAlgn="base">
              <a:lnSpc>
                <a:spcPct val="90000"/>
              </a:lnSpc>
              <a:spcBef>
                <a:spcPct val="0"/>
              </a:spcBef>
              <a:spcAft>
                <a:spcPct val="0"/>
              </a:spcAft>
              <a:buClr>
                <a:srgbClr val="6666FF"/>
              </a:buClr>
              <a:buSzPct val="125000"/>
              <a:buFont typeface="Wingdings" pitchFamily="2" charset="2"/>
              <a:buChar char="§"/>
              <a:defRPr/>
            </a:pPr>
            <a:endParaRPr lang="fr-FR" altLang="ja-JP" sz="1943" dirty="0">
              <a:solidFill>
                <a:srgbClr val="000000"/>
              </a:solidFill>
              <a:ea typeface="MS PGothic" panose="020B0600070205080204" pitchFamily="34" charset="-128"/>
            </a:endParaRPr>
          </a:p>
          <a:p>
            <a:pPr marL="877255" lvl="1" indent="-493456" fontAlgn="base">
              <a:lnSpc>
                <a:spcPct val="9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Crise politique</a:t>
            </a:r>
          </a:p>
          <a:p>
            <a:pPr marL="877255" lvl="1" indent="-493456" fontAlgn="base">
              <a:lnSpc>
                <a:spcPct val="90000"/>
              </a:lnSpc>
              <a:spcBef>
                <a:spcPct val="0"/>
              </a:spcBef>
              <a:spcAft>
                <a:spcPct val="0"/>
              </a:spcAft>
              <a:buClr>
                <a:srgbClr val="6AA517"/>
              </a:buClr>
              <a:buSzPct val="125000"/>
              <a:buFont typeface="Wingdings" pitchFamily="2" charset="2"/>
              <a:buChar char="§"/>
              <a:defRPr/>
            </a:pPr>
            <a:endParaRPr lang="fr-FR" altLang="ja-JP" sz="1943" b="1" dirty="0">
              <a:solidFill>
                <a:srgbClr val="000000"/>
              </a:solidFill>
              <a:ea typeface="MS PGothic" panose="020B0600070205080204" pitchFamily="34" charset="-128"/>
            </a:endParaRPr>
          </a:p>
          <a:p>
            <a:pPr marL="877255" lvl="1" indent="-493456" fontAlgn="base">
              <a:lnSpc>
                <a:spcPct val="90000"/>
              </a:lnSpc>
              <a:spcBef>
                <a:spcPct val="0"/>
              </a:spcBef>
              <a:spcAft>
                <a:spcPct val="0"/>
              </a:spcAft>
              <a:buClr>
                <a:srgbClr val="6AA517"/>
              </a:buClr>
              <a:buSzPct val="125000"/>
              <a:buFont typeface="Wingdings" pitchFamily="2" charset="2"/>
              <a:buChar char="§"/>
              <a:defRPr/>
            </a:pPr>
            <a:endParaRPr lang="fr-FR" altLang="ja-JP" sz="1943" b="1" dirty="0">
              <a:solidFill>
                <a:srgbClr val="000000"/>
              </a:solidFill>
              <a:ea typeface="MS PGothic" panose="020B0600070205080204" pitchFamily="34" charset="-128"/>
            </a:endParaRPr>
          </a:p>
          <a:p>
            <a:pPr marL="99377" fontAlgn="base">
              <a:lnSpc>
                <a:spcPct val="90000"/>
              </a:lnSpc>
              <a:spcBef>
                <a:spcPct val="0"/>
              </a:spcBef>
              <a:spcAft>
                <a:spcPct val="0"/>
              </a:spcAft>
              <a:buClr>
                <a:srgbClr val="6AA517"/>
              </a:buClr>
              <a:buSzPct val="125000"/>
              <a:defRPr/>
            </a:pPr>
            <a:r>
              <a:rPr lang="fr-FR" altLang="ja-JP" sz="1943" b="1" dirty="0">
                <a:solidFill>
                  <a:srgbClr val="000000"/>
                </a:solidFill>
                <a:ea typeface="MS PGothic" panose="020B0600070205080204" pitchFamily="34" charset="-128"/>
              </a:rPr>
              <a:t>« Faire d’autres choses » / « Faire les choses différemment »</a:t>
            </a:r>
          </a:p>
          <a:p>
            <a:pPr marL="99377" fontAlgn="base">
              <a:lnSpc>
                <a:spcPct val="90000"/>
              </a:lnSpc>
              <a:spcBef>
                <a:spcPct val="0"/>
              </a:spcBef>
              <a:spcAft>
                <a:spcPct val="0"/>
              </a:spcAft>
              <a:buClr>
                <a:srgbClr val="6AA517"/>
              </a:buClr>
              <a:buSzPct val="125000"/>
              <a:defRPr/>
            </a:pPr>
            <a:endParaRPr lang="fr-FR" altLang="ja-JP" sz="1943" b="1" dirty="0">
              <a:solidFill>
                <a:srgbClr val="000000"/>
              </a:solidFill>
              <a:ea typeface="MS PGothic" panose="020B0600070205080204" pitchFamily="34" charset="-128"/>
            </a:endParaRPr>
          </a:p>
        </p:txBody>
      </p:sp>
      <p:sp>
        <p:nvSpPr>
          <p:cNvPr id="4" name="Text Box 7"/>
          <p:cNvSpPr txBox="1">
            <a:spLocks noChangeArrowheads="1"/>
          </p:cNvSpPr>
          <p:nvPr/>
        </p:nvSpPr>
        <p:spPr bwMode="auto">
          <a:xfrm>
            <a:off x="215892" y="671673"/>
            <a:ext cx="10260028" cy="690189"/>
          </a:xfrm>
          <a:prstGeom prst="rect">
            <a:avLst/>
          </a:prstGeom>
          <a:noFill/>
          <a:ln>
            <a:noFill/>
          </a:ln>
          <a:effectLst/>
          <a:extLst/>
        </p:spPr>
        <p:txBody>
          <a:bodyP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fontAlgn="base" hangingPunct="1">
              <a:spcBef>
                <a:spcPct val="50000"/>
              </a:spcBef>
              <a:spcAft>
                <a:spcPct val="0"/>
              </a:spcAft>
              <a:defRPr/>
            </a:pPr>
            <a:r>
              <a:rPr lang="fr-FR" sz="3885" dirty="0">
                <a:solidFill>
                  <a:srgbClr val="000000"/>
                </a:solidFill>
                <a:latin typeface="Calibri"/>
              </a:rPr>
              <a:t>Les priorités politiques </a:t>
            </a:r>
          </a:p>
        </p:txBody>
      </p:sp>
      <p:pic>
        <p:nvPicPr>
          <p:cNvPr id="10035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26" y="1278228"/>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3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2766"/>
            <a:ext cx="10691813" cy="60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8743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Espace réservé du contenu 2"/>
          <p:cNvSpPr>
            <a:spLocks noGrp="1"/>
          </p:cNvSpPr>
          <p:nvPr>
            <p:ph idx="1"/>
          </p:nvPr>
        </p:nvSpPr>
        <p:spPr>
          <a:xfrm>
            <a:off x="1591778" y="1776836"/>
            <a:ext cx="7216973" cy="3536523"/>
          </a:xfrm>
        </p:spPr>
        <p:txBody>
          <a:bodyPr/>
          <a:lstStyle/>
          <a:p>
            <a:pPr marL="300691" indent="-300691" algn="just" defTabSz="400921" eaLnBrk="1" hangingPunct="1">
              <a:lnSpc>
                <a:spcPct val="90000"/>
              </a:lnSpc>
              <a:spcAft>
                <a:spcPct val="30000"/>
              </a:spcAft>
              <a:buClr>
                <a:srgbClr val="000000"/>
              </a:buClr>
              <a:defRPr/>
            </a:pPr>
            <a:r>
              <a:rPr lang="fr-BE" altLang="fr-FR" sz="2630" dirty="0">
                <a:ea typeface="ＭＳ Ｐゴシック" panose="020B0600070205080204" pitchFamily="34" charset="-128"/>
              </a:rPr>
              <a:t>C’est un </a:t>
            </a:r>
            <a:r>
              <a:rPr lang="fr-BE" altLang="fr-FR" sz="2630" b="1" dirty="0">
                <a:solidFill>
                  <a:schemeClr val="tx2"/>
                </a:solidFill>
                <a:ea typeface="ＭＳ Ｐゴシック" panose="020B0600070205080204" pitchFamily="34" charset="-128"/>
              </a:rPr>
              <a:t>organe consultatif</a:t>
            </a:r>
            <a:r>
              <a:rPr lang="fr-BE" altLang="fr-FR" sz="2630" dirty="0">
                <a:ea typeface="ＭＳ Ｐゴシック" panose="020B0600070205080204" pitchFamily="34" charset="-128"/>
              </a:rPr>
              <a:t>, institué par le traité de Rome (1957)</a:t>
            </a:r>
          </a:p>
          <a:p>
            <a:pPr marL="300691" indent="-300691" defTabSz="400921" eaLnBrk="1" hangingPunct="1">
              <a:lnSpc>
                <a:spcPct val="90000"/>
              </a:lnSpc>
              <a:spcAft>
                <a:spcPct val="30000"/>
              </a:spcAft>
              <a:buClr>
                <a:srgbClr val="000000"/>
              </a:buClr>
              <a:defRPr/>
            </a:pPr>
            <a:r>
              <a:rPr lang="fr-BE" altLang="fr-FR" sz="2630" dirty="0">
                <a:ea typeface="ＭＳ Ｐゴシック" panose="020B0600070205080204" pitchFamily="34" charset="-128"/>
              </a:rPr>
              <a:t>Il représente la </a:t>
            </a:r>
            <a:r>
              <a:rPr lang="fr-BE" altLang="fr-FR" sz="2630" b="1" dirty="0">
                <a:solidFill>
                  <a:schemeClr val="tx2"/>
                </a:solidFill>
                <a:ea typeface="ＭＳ Ｐゴシック" panose="020B0600070205080204" pitchFamily="34" charset="-128"/>
              </a:rPr>
              <a:t>société civile organisée</a:t>
            </a:r>
          </a:p>
        </p:txBody>
      </p:sp>
      <p:sp>
        <p:nvSpPr>
          <p:cNvPr id="21508" name="Line 4"/>
          <p:cNvSpPr>
            <a:spLocks noChangeShapeType="1"/>
          </p:cNvSpPr>
          <p:nvPr/>
        </p:nvSpPr>
        <p:spPr bwMode="auto">
          <a:xfrm flipH="1">
            <a:off x="5551518" y="4466924"/>
            <a:ext cx="0" cy="591133"/>
          </a:xfrm>
          <a:prstGeom prst="line">
            <a:avLst/>
          </a:prstGeom>
          <a:noFill/>
          <a:ln w="76200"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pPr defTabSz="534561" fontAlgn="base">
              <a:spcBef>
                <a:spcPct val="0"/>
              </a:spcBef>
              <a:spcAft>
                <a:spcPct val="0"/>
              </a:spcAft>
              <a:defRPr/>
            </a:pPr>
            <a:endParaRPr lang="en-US" sz="1578">
              <a:solidFill>
                <a:prstClr val="black"/>
              </a:solidFill>
              <a:latin typeface="Arial" panose="020B0604020202020204" pitchFamily="34" charset="0"/>
              <a:ea typeface="ＭＳ Ｐゴシック" panose="020B0600070205080204" pitchFamily="34" charset="-128"/>
            </a:endParaRPr>
          </a:p>
        </p:txBody>
      </p:sp>
      <p:sp>
        <p:nvSpPr>
          <p:cNvPr id="21509" name="Line 5"/>
          <p:cNvSpPr>
            <a:spLocks noChangeShapeType="1"/>
          </p:cNvSpPr>
          <p:nvPr/>
        </p:nvSpPr>
        <p:spPr bwMode="auto">
          <a:xfrm rot="-7200000" flipH="1" flipV="1">
            <a:off x="6329417" y="4062553"/>
            <a:ext cx="157636" cy="1189121"/>
          </a:xfrm>
          <a:prstGeom prst="line">
            <a:avLst/>
          </a:prstGeom>
          <a:noFill/>
          <a:ln w="76200"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pPr defTabSz="534561" fontAlgn="base">
              <a:spcBef>
                <a:spcPct val="0"/>
              </a:spcBef>
              <a:spcAft>
                <a:spcPct val="0"/>
              </a:spcAft>
              <a:defRPr/>
            </a:pPr>
            <a:endParaRPr lang="en-US" sz="1578">
              <a:solidFill>
                <a:prstClr val="black"/>
              </a:solidFill>
              <a:latin typeface="Arial" panose="020B0604020202020204" pitchFamily="34" charset="0"/>
              <a:ea typeface="ＭＳ Ｐゴシック" panose="020B0600070205080204" pitchFamily="34" charset="-128"/>
            </a:endParaRPr>
          </a:p>
        </p:txBody>
      </p:sp>
      <p:sp>
        <p:nvSpPr>
          <p:cNvPr id="21510" name="Line 8"/>
          <p:cNvSpPr>
            <a:spLocks noChangeShapeType="1"/>
          </p:cNvSpPr>
          <p:nvPr/>
        </p:nvSpPr>
        <p:spPr bwMode="auto">
          <a:xfrm rot="7200000" flipH="1" flipV="1">
            <a:off x="4481481" y="4121667"/>
            <a:ext cx="0" cy="1105163"/>
          </a:xfrm>
          <a:prstGeom prst="line">
            <a:avLst/>
          </a:prstGeom>
          <a:noFill/>
          <a:ln w="76200" cap="rnd">
            <a:solidFill>
              <a:srgbClr val="969696"/>
            </a:solidFill>
            <a:prstDash val="sysDot"/>
            <a:round/>
            <a:headEnd/>
            <a:tailEnd/>
          </a:ln>
          <a:extLst>
            <a:ext uri="{909E8E84-426E-40DD-AFC4-6F175D3DCCD1}">
              <a14:hiddenFill xmlns:a14="http://schemas.microsoft.com/office/drawing/2010/main">
                <a:noFill/>
              </a14:hiddenFill>
            </a:ext>
          </a:extLst>
        </p:spPr>
        <p:txBody>
          <a:bodyPr/>
          <a:lstStyle/>
          <a:p>
            <a:pPr defTabSz="534561" fontAlgn="base">
              <a:spcBef>
                <a:spcPct val="0"/>
              </a:spcBef>
              <a:spcAft>
                <a:spcPct val="0"/>
              </a:spcAft>
              <a:defRPr/>
            </a:pPr>
            <a:endParaRPr lang="en-US" sz="1578">
              <a:solidFill>
                <a:prstClr val="black"/>
              </a:solidFill>
              <a:latin typeface="Arial" panose="020B0604020202020204" pitchFamily="34" charset="0"/>
              <a:ea typeface="ＭＳ Ｐゴシック" panose="020B0600070205080204" pitchFamily="34" charset="-128"/>
            </a:endParaRPr>
          </a:p>
        </p:txBody>
      </p:sp>
      <p:pic>
        <p:nvPicPr>
          <p:cNvPr id="104454" name="Picture 12" descr="Consilium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200" y="3680458"/>
            <a:ext cx="877277" cy="510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5" name="Picture 11" descr="Commiss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070" y="3748995"/>
            <a:ext cx="707647" cy="47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ZoneTexte 17"/>
          <p:cNvSpPr txBox="1">
            <a:spLocks noChangeArrowheads="1"/>
          </p:cNvSpPr>
          <p:nvPr/>
        </p:nvSpPr>
        <p:spPr bwMode="auto">
          <a:xfrm>
            <a:off x="5034062" y="4014578"/>
            <a:ext cx="1297068" cy="5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85000"/>
              </a:lnSpc>
              <a:spcAft>
                <a:spcPct val="2500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534561" eaLnBrk="1" fontAlgn="base" hangingPunct="1">
              <a:lnSpc>
                <a:spcPct val="100000"/>
              </a:lnSpc>
              <a:spcBef>
                <a:spcPct val="0"/>
              </a:spcBef>
              <a:spcAft>
                <a:spcPct val="0"/>
              </a:spcAft>
              <a:buNone/>
              <a:defRPr/>
            </a:pPr>
            <a:r>
              <a:rPr lang="fr-BE" altLang="fr-FR" sz="1578">
                <a:solidFill>
                  <a:prstClr val="black"/>
                </a:solidFill>
                <a:latin typeface="Arial" panose="020B0604020202020204" pitchFamily="34" charset="0"/>
              </a:rPr>
              <a:t>Parlement européen </a:t>
            </a:r>
          </a:p>
        </p:txBody>
      </p:sp>
      <p:sp>
        <p:nvSpPr>
          <p:cNvPr id="21514" name="ZoneTexte 18"/>
          <p:cNvSpPr txBox="1">
            <a:spLocks noChangeArrowheads="1"/>
          </p:cNvSpPr>
          <p:nvPr/>
        </p:nvSpPr>
        <p:spPr bwMode="auto">
          <a:xfrm>
            <a:off x="6919385" y="4208196"/>
            <a:ext cx="1811714" cy="5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5000"/>
              </a:lnSpc>
              <a:spcAft>
                <a:spcPct val="2500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534561" eaLnBrk="1" fontAlgn="base" hangingPunct="1">
              <a:lnSpc>
                <a:spcPct val="100000"/>
              </a:lnSpc>
              <a:spcBef>
                <a:spcPct val="0"/>
              </a:spcBef>
              <a:spcAft>
                <a:spcPct val="0"/>
              </a:spcAft>
              <a:buNone/>
              <a:defRPr/>
            </a:pPr>
            <a:r>
              <a:rPr lang="fr-BE" altLang="fr-FR" sz="1578">
                <a:solidFill>
                  <a:prstClr val="black"/>
                </a:solidFill>
                <a:latin typeface="Arial" panose="020B0604020202020204" pitchFamily="34" charset="0"/>
              </a:rPr>
              <a:t>Conseil de l’Union</a:t>
            </a:r>
          </a:p>
          <a:p>
            <a:pPr algn="ctr" defTabSz="534561" eaLnBrk="1" fontAlgn="base" hangingPunct="1">
              <a:lnSpc>
                <a:spcPct val="100000"/>
              </a:lnSpc>
              <a:spcBef>
                <a:spcPct val="0"/>
              </a:spcBef>
              <a:spcAft>
                <a:spcPct val="0"/>
              </a:spcAft>
              <a:buNone/>
              <a:defRPr/>
            </a:pPr>
            <a:r>
              <a:rPr lang="fr-BE" altLang="fr-FR" sz="1578">
                <a:solidFill>
                  <a:prstClr val="black"/>
                </a:solidFill>
                <a:latin typeface="Arial" panose="020B0604020202020204" pitchFamily="34" charset="0"/>
              </a:rPr>
              <a:t>européenne</a:t>
            </a:r>
          </a:p>
        </p:txBody>
      </p:sp>
      <p:sp>
        <p:nvSpPr>
          <p:cNvPr id="21515" name="ZoneTexte 19"/>
          <p:cNvSpPr txBox="1">
            <a:spLocks noChangeArrowheads="1"/>
          </p:cNvSpPr>
          <p:nvPr/>
        </p:nvSpPr>
        <p:spPr bwMode="auto">
          <a:xfrm>
            <a:off x="2385993" y="4259599"/>
            <a:ext cx="1374094" cy="5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5000"/>
              </a:lnSpc>
              <a:spcAft>
                <a:spcPct val="2500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defTabSz="534561" eaLnBrk="1" fontAlgn="base" hangingPunct="1">
              <a:lnSpc>
                <a:spcPct val="100000"/>
              </a:lnSpc>
              <a:spcBef>
                <a:spcPct val="0"/>
              </a:spcBef>
              <a:spcAft>
                <a:spcPct val="0"/>
              </a:spcAft>
              <a:buNone/>
              <a:defRPr/>
            </a:pPr>
            <a:r>
              <a:rPr lang="fr-BE" altLang="fr-FR" sz="1578">
                <a:solidFill>
                  <a:prstClr val="black"/>
                </a:solidFill>
                <a:latin typeface="Arial" panose="020B0604020202020204" pitchFamily="34" charset="0"/>
              </a:rPr>
              <a:t>Commission</a:t>
            </a:r>
          </a:p>
          <a:p>
            <a:pPr algn="ctr" defTabSz="534561" eaLnBrk="1" fontAlgn="base" hangingPunct="1">
              <a:lnSpc>
                <a:spcPct val="100000"/>
              </a:lnSpc>
              <a:spcBef>
                <a:spcPct val="0"/>
              </a:spcBef>
              <a:spcAft>
                <a:spcPct val="0"/>
              </a:spcAft>
              <a:buNone/>
              <a:defRPr/>
            </a:pPr>
            <a:r>
              <a:rPr lang="fr-BE" altLang="fr-FR" sz="1578">
                <a:solidFill>
                  <a:prstClr val="black"/>
                </a:solidFill>
                <a:latin typeface="Arial" panose="020B0604020202020204" pitchFamily="34" charset="0"/>
              </a:rPr>
              <a:t> européenne </a:t>
            </a:r>
          </a:p>
        </p:txBody>
      </p:sp>
      <p:pic>
        <p:nvPicPr>
          <p:cNvPr id="104459" name="Imag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01978" y="4950112"/>
            <a:ext cx="699080" cy="44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ZoneTexte 21"/>
          <p:cNvSpPr txBox="1">
            <a:spLocks noChangeArrowheads="1"/>
          </p:cNvSpPr>
          <p:nvPr/>
        </p:nvSpPr>
        <p:spPr bwMode="auto">
          <a:xfrm>
            <a:off x="3497114" y="5383609"/>
            <a:ext cx="3943708" cy="33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85000"/>
              </a:lnSpc>
              <a:spcAft>
                <a:spcPct val="25000"/>
              </a:spcAft>
              <a:buFont typeface="Arial" panose="020B0604020202020204" pitchFamily="34" charset="0"/>
              <a:buChar char="•"/>
              <a:defRPr sz="30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534561" eaLnBrk="1" fontAlgn="base" hangingPunct="1">
              <a:lnSpc>
                <a:spcPct val="100000"/>
              </a:lnSpc>
              <a:spcBef>
                <a:spcPct val="0"/>
              </a:spcBef>
              <a:spcAft>
                <a:spcPct val="0"/>
              </a:spcAft>
              <a:buNone/>
              <a:defRPr/>
            </a:pPr>
            <a:r>
              <a:rPr lang="fr-BE" altLang="fr-FR" sz="1578" b="1">
                <a:solidFill>
                  <a:prstClr val="black"/>
                </a:solidFill>
                <a:latin typeface="Arial" panose="020B0604020202020204" pitchFamily="34" charset="0"/>
              </a:rPr>
              <a:t>Comité économique et social européen</a:t>
            </a:r>
          </a:p>
        </p:txBody>
      </p:sp>
      <p:pic>
        <p:nvPicPr>
          <p:cNvPr id="104461" name="Imag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34062" y="3418304"/>
            <a:ext cx="1016065" cy="59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7"/>
          <a:stretch>
            <a:fillRect/>
          </a:stretch>
        </p:blipFill>
        <p:spPr>
          <a:xfrm>
            <a:off x="755221" y="611943"/>
            <a:ext cx="9181372" cy="986116"/>
          </a:xfrm>
          <a:prstGeom prst="rect">
            <a:avLst/>
          </a:prstGeom>
        </p:spPr>
      </p:pic>
    </p:spTree>
    <p:extLst>
      <p:ext uri="{BB962C8B-B14F-4D97-AF65-F5344CB8AC3E}">
        <p14:creationId xmlns:p14="http://schemas.microsoft.com/office/powerpoint/2010/main" val="277089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p:cNvGraphicFramePr>
            <a:graphicFrameLocks/>
          </p:cNvGraphicFramePr>
          <p:nvPr>
            <p:extLst>
              <p:ext uri="{D42A27DB-BD31-4B8C-83A1-F6EECF244321}">
                <p14:modId xmlns:p14="http://schemas.microsoft.com/office/powerpoint/2010/main" val="1878128785"/>
              </p:ext>
            </p:extLst>
          </p:nvPr>
        </p:nvGraphicFramePr>
        <p:xfrm>
          <a:off x="1092939" y="1185166"/>
          <a:ext cx="8776799" cy="5175318"/>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91355DC1-C2E4-4F57-8094-9FF17E37011C}" type="slidenum">
              <a:rPr lang="fr-FR" smtClean="0">
                <a:solidFill>
                  <a:prstClr val="black">
                    <a:tint val="75000"/>
                  </a:prstClr>
                </a:solidFill>
              </a:rPr>
              <a:pPr/>
              <a:t>3</a:t>
            </a:fld>
            <a:endParaRPr lang="fr-FR">
              <a:solidFill>
                <a:prstClr val="black">
                  <a:tint val="75000"/>
                </a:prstClr>
              </a:solidFill>
            </a:endParaRPr>
          </a:p>
        </p:txBody>
      </p:sp>
      <p:sp>
        <p:nvSpPr>
          <p:cNvPr id="9" name="Espace réservé de la date 3"/>
          <p:cNvSpPr txBox="1">
            <a:spLocks/>
          </p:cNvSpPr>
          <p:nvPr/>
        </p:nvSpPr>
        <p:spPr bwMode="auto">
          <a:xfrm>
            <a:off x="0" y="0"/>
            <a:ext cx="7198831" cy="68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9" tIns="40059" rIns="80119" bIns="40059"/>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fr-FR" altLang="fr-FR" sz="1754" b="1" dirty="0">
                <a:solidFill>
                  <a:prstClr val="black">
                    <a:lumMod val="50000"/>
                    <a:lumOff val="50000"/>
                  </a:prstClr>
                </a:solidFill>
              </a:rPr>
              <a:t>Image de l’Europe par les Belges : évolution 2017-2018</a:t>
            </a:r>
            <a:endParaRPr lang="fr-FR" altLang="fr-FR" sz="1754" dirty="0">
              <a:solidFill>
                <a:srgbClr val="5F686F"/>
              </a:solidFill>
            </a:endParaRPr>
          </a:p>
        </p:txBody>
      </p:sp>
      <p:sp>
        <p:nvSpPr>
          <p:cNvPr id="10" name="Triangle isocèle 9"/>
          <p:cNvSpPr/>
          <p:nvPr/>
        </p:nvSpPr>
        <p:spPr>
          <a:xfrm>
            <a:off x="5976057" y="1557212"/>
            <a:ext cx="630150" cy="49672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b="1" dirty="0">
              <a:solidFill>
                <a:prstClr val="white"/>
              </a:solidFill>
            </a:endParaRPr>
          </a:p>
        </p:txBody>
      </p:sp>
      <p:sp>
        <p:nvSpPr>
          <p:cNvPr id="11" name="Rectangle 10"/>
          <p:cNvSpPr/>
          <p:nvPr/>
        </p:nvSpPr>
        <p:spPr>
          <a:xfrm>
            <a:off x="5961251" y="1782345"/>
            <a:ext cx="687304" cy="312714"/>
          </a:xfrm>
          <a:prstGeom prst="rect">
            <a:avLst/>
          </a:prstGeom>
        </p:spPr>
        <p:txBody>
          <a:bodyPr wrap="none">
            <a:spAutoFit/>
          </a:bodyPr>
          <a:lstStyle/>
          <a:p>
            <a:pPr algn="ctr"/>
            <a:r>
              <a:rPr lang="nl-BE" sz="1432" b="1" dirty="0">
                <a:solidFill>
                  <a:prstClr val="black"/>
                </a:solidFill>
              </a:rPr>
              <a:t>+ 7 pts</a:t>
            </a:r>
            <a:endParaRPr lang="en-US" sz="1432" b="1" dirty="0">
              <a:solidFill>
                <a:prstClr val="black"/>
              </a:solidFill>
            </a:endParaRPr>
          </a:p>
        </p:txBody>
      </p:sp>
      <p:sp>
        <p:nvSpPr>
          <p:cNvPr id="12" name="Triangle isocèle 11"/>
          <p:cNvSpPr/>
          <p:nvPr/>
        </p:nvSpPr>
        <p:spPr>
          <a:xfrm>
            <a:off x="6291132" y="3958848"/>
            <a:ext cx="630150" cy="4967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b="1" dirty="0">
              <a:solidFill>
                <a:prstClr val="white"/>
              </a:solidFill>
            </a:endParaRPr>
          </a:p>
        </p:txBody>
      </p:sp>
      <p:sp>
        <p:nvSpPr>
          <p:cNvPr id="13" name="Rectangle 12"/>
          <p:cNvSpPr/>
          <p:nvPr/>
        </p:nvSpPr>
        <p:spPr>
          <a:xfrm>
            <a:off x="6276326" y="4183981"/>
            <a:ext cx="687304" cy="312714"/>
          </a:xfrm>
          <a:prstGeom prst="rect">
            <a:avLst/>
          </a:prstGeom>
        </p:spPr>
        <p:txBody>
          <a:bodyPr wrap="none">
            <a:spAutoFit/>
          </a:bodyPr>
          <a:lstStyle/>
          <a:p>
            <a:pPr algn="ctr"/>
            <a:r>
              <a:rPr lang="nl-BE" sz="1432" b="1" dirty="0">
                <a:solidFill>
                  <a:prstClr val="black"/>
                </a:solidFill>
              </a:rPr>
              <a:t>+ 6 pts</a:t>
            </a:r>
            <a:endParaRPr lang="en-US" sz="1432" b="1" dirty="0">
              <a:solidFill>
                <a:prstClr val="black"/>
              </a:solidFill>
            </a:endParaRPr>
          </a:p>
        </p:txBody>
      </p:sp>
      <p:sp>
        <p:nvSpPr>
          <p:cNvPr id="14" name="Double flèche verticale 13"/>
          <p:cNvSpPr/>
          <p:nvPr/>
        </p:nvSpPr>
        <p:spPr>
          <a:xfrm rot="18225839">
            <a:off x="7966694" y="5062403"/>
            <a:ext cx="338737" cy="693125"/>
          </a:xfrm>
          <a:prstGeom prst="upDownArrow">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32">
              <a:solidFill>
                <a:prstClr val="black"/>
              </a:solidFill>
            </a:endParaRPr>
          </a:p>
        </p:txBody>
      </p:sp>
      <p:sp>
        <p:nvSpPr>
          <p:cNvPr id="15" name="Rectangle 14"/>
          <p:cNvSpPr/>
          <p:nvPr/>
        </p:nvSpPr>
        <p:spPr>
          <a:xfrm>
            <a:off x="7396116" y="5075552"/>
            <a:ext cx="449162" cy="312714"/>
          </a:xfrm>
          <a:prstGeom prst="rect">
            <a:avLst/>
          </a:prstGeom>
        </p:spPr>
        <p:txBody>
          <a:bodyPr wrap="none">
            <a:spAutoFit/>
          </a:bodyPr>
          <a:lstStyle/>
          <a:p>
            <a:pPr algn="ctr"/>
            <a:r>
              <a:rPr lang="nl-BE" sz="1432" b="1" dirty="0">
                <a:solidFill>
                  <a:prstClr val="black"/>
                </a:solidFill>
              </a:rPr>
              <a:t>1/4</a:t>
            </a:r>
            <a:endParaRPr lang="en-US" sz="1432" b="1" dirty="0">
              <a:solidFill>
                <a:prstClr val="black"/>
              </a:solidFill>
            </a:endParaRPr>
          </a:p>
        </p:txBody>
      </p:sp>
      <p:sp>
        <p:nvSpPr>
          <p:cNvPr id="16" name="Rectangle 15"/>
          <p:cNvSpPr/>
          <p:nvPr/>
        </p:nvSpPr>
        <p:spPr>
          <a:xfrm>
            <a:off x="8347557" y="5490903"/>
            <a:ext cx="537328" cy="386131"/>
          </a:xfrm>
          <a:prstGeom prst="rect">
            <a:avLst/>
          </a:prstGeom>
        </p:spPr>
        <p:txBody>
          <a:bodyPr wrap="none">
            <a:spAutoFit/>
          </a:bodyPr>
          <a:lstStyle/>
          <a:p>
            <a:pPr algn="ctr"/>
            <a:r>
              <a:rPr lang="nl-BE" sz="1909" b="1" dirty="0">
                <a:solidFill>
                  <a:prstClr val="black"/>
                </a:solidFill>
              </a:rPr>
              <a:t>1/2</a:t>
            </a:r>
            <a:endParaRPr lang="en-US" sz="1909" b="1" dirty="0">
              <a:solidFill>
                <a:prstClr val="black"/>
              </a:solidFill>
            </a:endParaRPr>
          </a:p>
        </p:txBody>
      </p:sp>
      <p:pic>
        <p:nvPicPr>
          <p:cNvPr id="17" name="Picture 2" descr="Institut Solid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786" y="6450962"/>
            <a:ext cx="1731027" cy="497312"/>
          </a:xfrm>
          <a:prstGeom prst="rect">
            <a:avLst/>
          </a:prstGeom>
          <a:solidFill>
            <a:schemeClr val="bg1"/>
          </a:solidFill>
          <a:extLst/>
        </p:spPr>
      </p:pic>
      <p:pic>
        <p:nvPicPr>
          <p:cNvPr id="18" name="Picture 2" descr="RÃ©sultat de recherche d'images pour &quot;mgen vyv&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4618" y="51945"/>
            <a:ext cx="905220" cy="80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03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pPr defTabSz="400921">
              <a:defRPr/>
            </a:pPr>
            <a:r>
              <a:rPr lang="fr-BE" altLang="fr-FR" sz="3157">
                <a:ea typeface="ＭＳ Ｐゴシック" panose="020B0600070205080204" pitchFamily="34" charset="-128"/>
              </a:rPr>
              <a:t>La société civile organisée: </a:t>
            </a:r>
            <a:br>
              <a:rPr lang="fr-BE" altLang="fr-FR" sz="3157">
                <a:ea typeface="ＭＳ Ｐゴシック" panose="020B0600070205080204" pitchFamily="34" charset="-128"/>
              </a:rPr>
            </a:br>
            <a:r>
              <a:rPr lang="fr-BE" altLang="fr-FR" sz="3157">
                <a:ea typeface="ＭＳ Ｐゴシック" panose="020B0600070205080204" pitchFamily="34" charset="-128"/>
              </a:rPr>
              <a:t>qu’est-ce que c’est?</a:t>
            </a:r>
            <a:endParaRPr lang="en-GB" altLang="fr-FR" sz="3157">
              <a:ea typeface="ＭＳ Ｐゴシック" panose="020B0600070205080204" pitchFamily="34" charset="-128"/>
            </a:endParaRPr>
          </a:p>
        </p:txBody>
      </p:sp>
      <p:sp>
        <p:nvSpPr>
          <p:cNvPr id="22531" name="Rectangle 3"/>
          <p:cNvSpPr>
            <a:spLocks noGrp="1"/>
          </p:cNvSpPr>
          <p:nvPr>
            <p:ph type="body" idx="1"/>
          </p:nvPr>
        </p:nvSpPr>
        <p:spPr>
          <a:xfrm>
            <a:off x="1967019" y="2296005"/>
            <a:ext cx="6567583" cy="3627335"/>
          </a:xfrm>
        </p:spPr>
        <p:txBody>
          <a:bodyPr/>
          <a:lstStyle/>
          <a:p>
            <a:pPr marL="300691" indent="-300691" algn="ctr" defTabSz="400921">
              <a:lnSpc>
                <a:spcPct val="90000"/>
              </a:lnSpc>
              <a:spcAft>
                <a:spcPct val="30000"/>
              </a:spcAft>
              <a:buNone/>
              <a:defRPr/>
            </a:pPr>
            <a:r>
              <a:rPr lang="en-GB" altLang="fr-FR" sz="2630">
                <a:ea typeface="ＭＳ Ｐゴシック" panose="020B0600070205080204" pitchFamily="34" charset="-128"/>
              </a:rPr>
              <a:t>	</a:t>
            </a:r>
            <a:r>
              <a:rPr lang="en-GB" altLang="fr-FR" sz="2630" b="1">
                <a:ea typeface="ＭＳ Ｐゴシック" panose="020B0600070205080204" pitchFamily="34" charset="-128"/>
              </a:rPr>
              <a:t> </a:t>
            </a:r>
            <a:r>
              <a:rPr lang="fr-BE" altLang="fr-FR" sz="2630" b="1">
                <a:ea typeface="ＭＳ Ｐゴシック" panose="020B0600070205080204" pitchFamily="34" charset="-128"/>
              </a:rPr>
              <a:t>C’est l’ensemble des groupes et organisations que les citoyens établissent pour représenter leurs intérêts, atteindre un but ou coopérer avec d’autres citoyens partageant la même orientation.</a:t>
            </a:r>
          </a:p>
        </p:txBody>
      </p:sp>
    </p:spTree>
    <p:extLst>
      <p:ext uri="{BB962C8B-B14F-4D97-AF65-F5344CB8AC3E}">
        <p14:creationId xmlns:p14="http://schemas.microsoft.com/office/powerpoint/2010/main" val="2971578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pPr defTabSz="400921">
              <a:defRPr/>
            </a:pPr>
            <a:r>
              <a:rPr lang="fr-FR" altLang="fr-FR" sz="3157">
                <a:ea typeface="ＭＳ Ｐゴシック" panose="020B0600070205080204" pitchFamily="34" charset="-128"/>
              </a:rPr>
              <a:t>Quel est le rôle du CESE?</a:t>
            </a:r>
            <a:endParaRPr lang="en-GB" altLang="fr-FR" sz="3157">
              <a:ea typeface="ＭＳ Ｐゴシック" panose="020B0600070205080204" pitchFamily="34" charset="-128"/>
            </a:endParaRPr>
          </a:p>
        </p:txBody>
      </p:sp>
      <p:sp>
        <p:nvSpPr>
          <p:cNvPr id="23555" name="Rectangle 3"/>
          <p:cNvSpPr>
            <a:spLocks noGrp="1"/>
          </p:cNvSpPr>
          <p:nvPr>
            <p:ph type="body" idx="1"/>
          </p:nvPr>
        </p:nvSpPr>
        <p:spPr>
          <a:xfrm>
            <a:off x="2157211" y="2176065"/>
            <a:ext cx="6567582" cy="3659890"/>
          </a:xfrm>
        </p:spPr>
        <p:txBody>
          <a:bodyPr/>
          <a:lstStyle/>
          <a:p>
            <a:pPr marL="300691" indent="-300691" algn="just" defTabSz="400921">
              <a:lnSpc>
                <a:spcPct val="90000"/>
              </a:lnSpc>
              <a:spcAft>
                <a:spcPct val="30000"/>
              </a:spcAft>
              <a:defRPr/>
            </a:pPr>
            <a:r>
              <a:rPr lang="fr-BE" altLang="fr-FR" sz="2630">
                <a:ea typeface="ＭＳ Ｐゴシック" panose="020B0600070205080204" pitchFamily="34" charset="-128"/>
              </a:rPr>
              <a:t>Rôle consultatif auprès du Parlement européen, du Conseil et de la Commission (+/- 200 avis émis par an)</a:t>
            </a:r>
          </a:p>
          <a:p>
            <a:pPr marL="300691" indent="-300691" algn="just" defTabSz="400921">
              <a:lnSpc>
                <a:spcPct val="90000"/>
              </a:lnSpc>
              <a:spcAft>
                <a:spcPct val="30000"/>
              </a:spcAft>
              <a:defRPr/>
            </a:pPr>
            <a:r>
              <a:rPr lang="fr-BE" altLang="fr-FR" sz="2630">
                <a:ea typeface="ＭＳ Ｐゴシック" panose="020B0600070205080204" pitchFamily="34" charset="-128"/>
              </a:rPr>
              <a:t>Plateforme institutionnelle de dialogue et de consultation</a:t>
            </a:r>
          </a:p>
          <a:p>
            <a:pPr marL="300691" indent="-300691" algn="just" defTabSz="400921">
              <a:lnSpc>
                <a:spcPct val="90000"/>
              </a:lnSpc>
              <a:spcAft>
                <a:spcPct val="30000"/>
              </a:spcAft>
              <a:defRPr/>
            </a:pPr>
            <a:r>
              <a:rPr lang="fr-BE" altLang="fr-FR" sz="2630">
                <a:ea typeface="ＭＳ Ｐゴシック" panose="020B0600070205080204" pitchFamily="34" charset="-128"/>
              </a:rPr>
              <a:t>Promotion des valeurs européennes, de la démocratie participative et du rôle des organisations de la société civile </a:t>
            </a:r>
          </a:p>
        </p:txBody>
      </p:sp>
    </p:spTree>
    <p:extLst>
      <p:ext uri="{BB962C8B-B14F-4D97-AF65-F5344CB8AC3E}">
        <p14:creationId xmlns:p14="http://schemas.microsoft.com/office/powerpoint/2010/main" val="1336366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737420" y="1348479"/>
            <a:ext cx="7216973" cy="1002357"/>
          </a:xfrm>
        </p:spPr>
        <p:txBody>
          <a:bodyPr/>
          <a:lstStyle/>
          <a:p>
            <a:pPr defTabSz="400921">
              <a:defRPr/>
            </a:pPr>
            <a:r>
              <a:rPr lang="fr-BE" altLang="fr-FR" sz="3157">
                <a:ea typeface="ＭＳ Ｐゴシック" panose="020B0600070205080204" pitchFamily="34" charset="-128"/>
              </a:rPr>
              <a:t>Un pont entre l’UE et la société civile organisée</a:t>
            </a:r>
            <a:endParaRPr lang="en-GB" altLang="fr-FR" sz="3157">
              <a:ea typeface="ＭＳ Ｐゴシック" panose="020B0600070205080204" pitchFamily="34" charset="-128"/>
            </a:endParaRPr>
          </a:p>
        </p:txBody>
      </p:sp>
      <p:sp>
        <p:nvSpPr>
          <p:cNvPr id="24579" name="Rectangle 3"/>
          <p:cNvSpPr>
            <a:spLocks noGrp="1"/>
          </p:cNvSpPr>
          <p:nvPr>
            <p:ph type="body" idx="1"/>
          </p:nvPr>
        </p:nvSpPr>
        <p:spPr>
          <a:xfrm>
            <a:off x="2157211" y="2818603"/>
            <a:ext cx="6567582" cy="2003001"/>
          </a:xfrm>
        </p:spPr>
        <p:txBody>
          <a:bodyPr/>
          <a:lstStyle/>
          <a:p>
            <a:pPr marL="300691" indent="-300691" algn="just" defTabSz="400921">
              <a:lnSpc>
                <a:spcPct val="90000"/>
              </a:lnSpc>
              <a:spcAft>
                <a:spcPct val="30000"/>
              </a:spcAft>
              <a:defRPr/>
            </a:pPr>
            <a:r>
              <a:rPr lang="fr-BE" altLang="fr-FR" sz="2630">
                <a:ea typeface="ＭＳ Ｐゴシック" panose="020B0600070205080204" pitchFamily="34" charset="-128"/>
              </a:rPr>
              <a:t>Fait valoir les intérêts de la société civile </a:t>
            </a:r>
          </a:p>
          <a:p>
            <a:pPr marL="300691" indent="-300691" algn="just" defTabSz="400921">
              <a:lnSpc>
                <a:spcPct val="90000"/>
              </a:lnSpc>
              <a:spcAft>
                <a:spcPct val="30000"/>
              </a:spcAft>
              <a:defRPr/>
            </a:pPr>
            <a:r>
              <a:rPr lang="fr-BE" altLang="fr-FR" sz="2630">
                <a:ea typeface="ＭＳ Ｐゴシック" panose="020B0600070205080204" pitchFamily="34" charset="-128"/>
              </a:rPr>
              <a:t>Permet aux organisations de la société civile des États membres d’exprimer leur point de vue au niveau européen </a:t>
            </a:r>
            <a:endParaRPr lang="en-GB" altLang="fr-FR" sz="2630">
              <a:ea typeface="ＭＳ Ｐゴシック" panose="020B0600070205080204" pitchFamily="34" charset="-128"/>
            </a:endParaRPr>
          </a:p>
        </p:txBody>
      </p:sp>
    </p:spTree>
    <p:extLst>
      <p:ext uri="{BB962C8B-B14F-4D97-AF65-F5344CB8AC3E}">
        <p14:creationId xmlns:p14="http://schemas.microsoft.com/office/powerpoint/2010/main" val="3613234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2766"/>
            <a:ext cx="10691813" cy="60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 y="2290865"/>
            <a:ext cx="10691813" cy="609982"/>
          </a:xfrm>
          <a:prstGeom prst="rect">
            <a:avLst/>
          </a:prstGeom>
          <a:solidFill>
            <a:schemeClr val="bg1"/>
          </a:solidFill>
          <a:ln>
            <a:noFill/>
          </a:ln>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defTabSz="534561">
              <a:defRPr/>
            </a:pPr>
            <a:r>
              <a:rPr lang="fr-FR" sz="2339">
                <a:solidFill>
                  <a:srgbClr val="0060A0"/>
                </a:solidFill>
              </a:rPr>
              <a:t>Qui sont les membres du CESE?</a:t>
            </a:r>
            <a:endParaRPr lang="sk-SK" sz="2339" dirty="0">
              <a:solidFill>
                <a:srgbClr val="0060A0"/>
              </a:solidFill>
            </a:endParaRPr>
          </a:p>
        </p:txBody>
      </p:sp>
      <p:sp>
        <p:nvSpPr>
          <p:cNvPr id="6" name="Content Placeholder 2"/>
          <p:cNvSpPr>
            <a:spLocks noGrp="1"/>
          </p:cNvSpPr>
          <p:nvPr>
            <p:ph idx="1"/>
          </p:nvPr>
        </p:nvSpPr>
        <p:spPr>
          <a:xfrm>
            <a:off x="3939179" y="2748352"/>
            <a:ext cx="6552162" cy="3740421"/>
          </a:xfrm>
        </p:spPr>
        <p:txBody>
          <a:bodyPr rtlCol="0">
            <a:normAutofit/>
          </a:bodyPr>
          <a:lstStyle/>
          <a:p>
            <a:pPr marL="400921" indent="-400921" defTabSz="534561" eaLnBrk="1" fontAlgn="auto" hangingPunct="1">
              <a:spcAft>
                <a:spcPts val="0"/>
              </a:spcAft>
              <a:buFont typeface="Arial"/>
              <a:buChar char="•"/>
              <a:defRPr/>
            </a:pPr>
            <a:r>
              <a:rPr lang="fr-FR" sz="2105" dirty="0">
                <a:solidFill>
                  <a:srgbClr val="595959"/>
                </a:solidFill>
              </a:rPr>
              <a:t>353 membres, nommés pour 5 ans</a:t>
            </a:r>
          </a:p>
          <a:p>
            <a:pPr marL="400921" indent="-400921" defTabSz="534561" eaLnBrk="1" fontAlgn="auto" hangingPunct="1">
              <a:spcAft>
                <a:spcPts val="0"/>
              </a:spcAft>
              <a:buFont typeface="Arial"/>
              <a:buChar char="•"/>
              <a:defRPr/>
            </a:pPr>
            <a:r>
              <a:rPr lang="fr-FR" sz="2105" dirty="0">
                <a:solidFill>
                  <a:srgbClr val="595959"/>
                </a:solidFill>
              </a:rPr>
              <a:t>1 Président, élu tous les 2 ans 1/2</a:t>
            </a:r>
          </a:p>
          <a:p>
            <a:pPr marL="400921" indent="-400921" defTabSz="534561" eaLnBrk="1" fontAlgn="auto" hangingPunct="1">
              <a:spcAft>
                <a:spcPts val="0"/>
              </a:spcAft>
              <a:buFont typeface="Arial"/>
              <a:buChar char="•"/>
              <a:defRPr/>
            </a:pPr>
            <a:r>
              <a:rPr lang="fr-FR" sz="2105" dirty="0">
                <a:solidFill>
                  <a:srgbClr val="595959"/>
                </a:solidFill>
              </a:rPr>
              <a:t>Président actuel: Lucas Jahier (2018-2020)</a:t>
            </a:r>
          </a:p>
          <a:p>
            <a:pPr marL="400921" indent="-400921" defTabSz="534561" eaLnBrk="1" fontAlgn="auto" hangingPunct="1">
              <a:spcAft>
                <a:spcPts val="0"/>
              </a:spcAft>
              <a:buFont typeface="Arial"/>
              <a:buChar char="•"/>
              <a:defRPr/>
            </a:pPr>
            <a:r>
              <a:rPr lang="fr-FR" sz="2105" dirty="0">
                <a:solidFill>
                  <a:srgbClr val="595959"/>
                </a:solidFill>
              </a:rPr>
              <a:t>Représentent les groupes économiques et sociaux: employeurs, travailleurs, ONG et autres</a:t>
            </a:r>
          </a:p>
          <a:p>
            <a:pPr marL="400921" indent="-400921" defTabSz="534561" eaLnBrk="1" fontAlgn="auto" hangingPunct="1">
              <a:spcAft>
                <a:spcPts val="0"/>
              </a:spcAft>
              <a:buFont typeface="Arial"/>
              <a:buChar char="•"/>
              <a:defRPr/>
            </a:pPr>
            <a:r>
              <a:rPr lang="fr-FR" sz="2105" dirty="0">
                <a:solidFill>
                  <a:srgbClr val="595959"/>
                </a:solidFill>
              </a:rPr>
              <a:t>Travaillent sur la base du consensus</a:t>
            </a:r>
          </a:p>
          <a:p>
            <a:pPr marL="400921" indent="-400921" defTabSz="534561" eaLnBrk="1" fontAlgn="auto" hangingPunct="1">
              <a:spcAft>
                <a:spcPts val="0"/>
              </a:spcAft>
              <a:buFont typeface="Arial"/>
              <a:buChar char="•"/>
              <a:defRPr/>
            </a:pPr>
            <a:r>
              <a:rPr lang="fr-FR" sz="2105" dirty="0">
                <a:solidFill>
                  <a:srgbClr val="595959"/>
                </a:solidFill>
              </a:rPr>
              <a:t>Ont un savoir-faire de nombreux domaines</a:t>
            </a:r>
          </a:p>
          <a:p>
            <a:pPr marL="400921" indent="-400921" defTabSz="534561" eaLnBrk="1" fontAlgn="auto" hangingPunct="1">
              <a:spcAft>
                <a:spcPts val="0"/>
              </a:spcAft>
              <a:buFont typeface="Arial"/>
              <a:buChar char="•"/>
              <a:defRPr/>
            </a:pPr>
            <a:r>
              <a:rPr lang="fr-FR" sz="2105" dirty="0">
                <a:solidFill>
                  <a:srgbClr val="595959"/>
                </a:solidFill>
              </a:rPr>
              <a:t>Tiennent +/- 9 sessions plénières par an</a:t>
            </a:r>
          </a:p>
        </p:txBody>
      </p:sp>
    </p:spTree>
    <p:extLst>
      <p:ext uri="{BB962C8B-B14F-4D97-AF65-F5344CB8AC3E}">
        <p14:creationId xmlns:p14="http://schemas.microsoft.com/office/powerpoint/2010/main" val="1704199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772766"/>
            <a:ext cx="10691813" cy="60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724782" y="2433080"/>
            <a:ext cx="5726288" cy="608269"/>
          </a:xfrm>
          <a:prstGeom prst="rect">
            <a:avLst/>
          </a:prstGeom>
          <a:noFill/>
          <a:ln>
            <a:noFill/>
          </a:ln>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defTabSz="534561">
              <a:defRPr/>
            </a:pPr>
            <a:r>
              <a:rPr lang="nl-BE" sz="2339" b="1" dirty="0" err="1">
                <a:solidFill>
                  <a:srgbClr val="0060A0"/>
                </a:solidFill>
              </a:rPr>
              <a:t>D’où</a:t>
            </a:r>
            <a:r>
              <a:rPr lang="nl-BE" sz="2339" b="1" dirty="0">
                <a:solidFill>
                  <a:srgbClr val="0060A0"/>
                </a:solidFill>
              </a:rPr>
              <a:t> </a:t>
            </a:r>
            <a:r>
              <a:rPr lang="nl-BE" sz="2339" b="1" dirty="0" err="1">
                <a:solidFill>
                  <a:srgbClr val="0060A0"/>
                </a:solidFill>
              </a:rPr>
              <a:t>viennent</a:t>
            </a:r>
            <a:r>
              <a:rPr lang="nl-BE" sz="2339" b="1" dirty="0">
                <a:solidFill>
                  <a:srgbClr val="0060A0"/>
                </a:solidFill>
              </a:rPr>
              <a:t> les </a:t>
            </a:r>
            <a:r>
              <a:rPr lang="nl-BE" sz="2339" b="1" dirty="0" err="1">
                <a:solidFill>
                  <a:srgbClr val="0060A0"/>
                </a:solidFill>
              </a:rPr>
              <a:t>membres</a:t>
            </a:r>
            <a:r>
              <a:rPr lang="nl-BE" sz="2339" b="1" dirty="0">
                <a:solidFill>
                  <a:srgbClr val="0060A0"/>
                </a:solidFill>
              </a:rPr>
              <a:t> du CESE</a:t>
            </a:r>
            <a:endParaRPr lang="sk-SK" sz="2339" b="1" dirty="0">
              <a:solidFill>
                <a:srgbClr val="0060A0"/>
              </a:solidFill>
            </a:endParaRPr>
          </a:p>
        </p:txBody>
      </p:sp>
      <p:sp>
        <p:nvSpPr>
          <p:cNvPr id="6" name="TextBox 5"/>
          <p:cNvSpPr txBox="1"/>
          <p:nvPr/>
        </p:nvSpPr>
        <p:spPr>
          <a:xfrm>
            <a:off x="5212259" y="3779838"/>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24</a:t>
            </a:r>
          </a:p>
        </p:txBody>
      </p:sp>
      <p:sp>
        <p:nvSpPr>
          <p:cNvPr id="7" name="TextBox 6"/>
          <p:cNvSpPr txBox="1"/>
          <p:nvPr/>
        </p:nvSpPr>
        <p:spPr>
          <a:xfrm>
            <a:off x="5517249" y="4694810"/>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24</a:t>
            </a:r>
          </a:p>
        </p:txBody>
      </p:sp>
      <p:sp>
        <p:nvSpPr>
          <p:cNvPr id="8" name="TextBox 7"/>
          <p:cNvSpPr txBox="1"/>
          <p:nvPr/>
        </p:nvSpPr>
        <p:spPr>
          <a:xfrm>
            <a:off x="6219756" y="4071121"/>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24</a:t>
            </a:r>
          </a:p>
        </p:txBody>
      </p:sp>
      <p:sp>
        <p:nvSpPr>
          <p:cNvPr id="9" name="TextBox 8"/>
          <p:cNvSpPr txBox="1"/>
          <p:nvPr/>
        </p:nvSpPr>
        <p:spPr>
          <a:xfrm>
            <a:off x="6711512" y="5441866"/>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24</a:t>
            </a:r>
          </a:p>
        </p:txBody>
      </p:sp>
      <p:sp>
        <p:nvSpPr>
          <p:cNvPr id="10" name="TextBox 9"/>
          <p:cNvSpPr txBox="1"/>
          <p:nvPr/>
        </p:nvSpPr>
        <p:spPr>
          <a:xfrm>
            <a:off x="7129589" y="3891211"/>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21</a:t>
            </a:r>
          </a:p>
        </p:txBody>
      </p:sp>
      <p:sp>
        <p:nvSpPr>
          <p:cNvPr id="11" name="TextBox 10"/>
          <p:cNvSpPr txBox="1"/>
          <p:nvPr/>
        </p:nvSpPr>
        <p:spPr>
          <a:xfrm>
            <a:off x="4749632" y="5486415"/>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21</a:t>
            </a:r>
          </a:p>
        </p:txBody>
      </p:sp>
      <p:sp>
        <p:nvSpPr>
          <p:cNvPr id="12" name="TextBox 11"/>
          <p:cNvSpPr txBox="1"/>
          <p:nvPr/>
        </p:nvSpPr>
        <p:spPr>
          <a:xfrm>
            <a:off x="4167065" y="5563520"/>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13" name="TextBox 12"/>
          <p:cNvSpPr txBox="1"/>
          <p:nvPr/>
        </p:nvSpPr>
        <p:spPr>
          <a:xfrm>
            <a:off x="6682383" y="4554309"/>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14" name="TextBox 13"/>
          <p:cNvSpPr txBox="1"/>
          <p:nvPr/>
        </p:nvSpPr>
        <p:spPr>
          <a:xfrm>
            <a:off x="6793756" y="4251032"/>
            <a:ext cx="460913"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15" name="TextBox 14"/>
          <p:cNvSpPr txBox="1"/>
          <p:nvPr/>
        </p:nvSpPr>
        <p:spPr>
          <a:xfrm>
            <a:off x="7220400" y="4590291"/>
            <a:ext cx="460914"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16" name="TextBox 15"/>
          <p:cNvSpPr txBox="1"/>
          <p:nvPr/>
        </p:nvSpPr>
        <p:spPr>
          <a:xfrm>
            <a:off x="7873218" y="5157437"/>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17" name="TextBox 16"/>
          <p:cNvSpPr txBox="1"/>
          <p:nvPr/>
        </p:nvSpPr>
        <p:spPr>
          <a:xfrm>
            <a:off x="7592216" y="5666326"/>
            <a:ext cx="460913"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19" name="TextBox 18"/>
          <p:cNvSpPr txBox="1"/>
          <p:nvPr/>
        </p:nvSpPr>
        <p:spPr>
          <a:xfrm>
            <a:off x="5709153" y="4132805"/>
            <a:ext cx="460914"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20" name="TextBox 19"/>
          <p:cNvSpPr txBox="1"/>
          <p:nvPr/>
        </p:nvSpPr>
        <p:spPr>
          <a:xfrm>
            <a:off x="5834235" y="3891211"/>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21" name="TextBox 20"/>
          <p:cNvSpPr txBox="1"/>
          <p:nvPr/>
        </p:nvSpPr>
        <p:spPr>
          <a:xfrm>
            <a:off x="6562442" y="2981379"/>
            <a:ext cx="460914"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12</a:t>
            </a:r>
          </a:p>
        </p:txBody>
      </p:sp>
      <p:sp>
        <p:nvSpPr>
          <p:cNvPr id="22" name="TextBox 21"/>
          <p:cNvSpPr txBox="1"/>
          <p:nvPr/>
        </p:nvSpPr>
        <p:spPr>
          <a:xfrm>
            <a:off x="7801254" y="4694810"/>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15</a:t>
            </a:r>
          </a:p>
        </p:txBody>
      </p:sp>
      <p:sp>
        <p:nvSpPr>
          <p:cNvPr id="23" name="TextBox 22"/>
          <p:cNvSpPr txBox="1"/>
          <p:nvPr/>
        </p:nvSpPr>
        <p:spPr>
          <a:xfrm>
            <a:off x="7396884" y="2326848"/>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9</a:t>
            </a:r>
          </a:p>
        </p:txBody>
      </p:sp>
      <p:sp>
        <p:nvSpPr>
          <p:cNvPr id="24" name="TextBox 23"/>
          <p:cNvSpPr txBox="1"/>
          <p:nvPr/>
        </p:nvSpPr>
        <p:spPr>
          <a:xfrm>
            <a:off x="7532244" y="3341199"/>
            <a:ext cx="460914"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9</a:t>
            </a:r>
          </a:p>
        </p:txBody>
      </p:sp>
      <p:sp>
        <p:nvSpPr>
          <p:cNvPr id="25" name="TextBox 24"/>
          <p:cNvSpPr txBox="1"/>
          <p:nvPr/>
        </p:nvSpPr>
        <p:spPr>
          <a:xfrm>
            <a:off x="4749632" y="3570799"/>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9</a:t>
            </a:r>
          </a:p>
        </p:txBody>
      </p:sp>
      <p:sp>
        <p:nvSpPr>
          <p:cNvPr id="26" name="TextBox 25"/>
          <p:cNvSpPr txBox="1"/>
          <p:nvPr/>
        </p:nvSpPr>
        <p:spPr>
          <a:xfrm>
            <a:off x="6989088" y="4806184"/>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9</a:t>
            </a:r>
          </a:p>
        </p:txBody>
      </p:sp>
      <p:sp>
        <p:nvSpPr>
          <p:cNvPr id="27" name="TextBox 26"/>
          <p:cNvSpPr txBox="1"/>
          <p:nvPr/>
        </p:nvSpPr>
        <p:spPr>
          <a:xfrm>
            <a:off x="7179278" y="4367545"/>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9</a:t>
            </a:r>
          </a:p>
        </p:txBody>
      </p:sp>
      <p:sp>
        <p:nvSpPr>
          <p:cNvPr id="28" name="TextBox 27"/>
          <p:cNvSpPr txBox="1"/>
          <p:nvPr/>
        </p:nvSpPr>
        <p:spPr>
          <a:xfrm>
            <a:off x="7578508" y="3055057"/>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7</a:t>
            </a:r>
          </a:p>
        </p:txBody>
      </p:sp>
      <p:sp>
        <p:nvSpPr>
          <p:cNvPr id="29" name="TextBox 28"/>
          <p:cNvSpPr txBox="1"/>
          <p:nvPr/>
        </p:nvSpPr>
        <p:spPr>
          <a:xfrm>
            <a:off x="7532244" y="2801469"/>
            <a:ext cx="460914"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6</a:t>
            </a:r>
          </a:p>
        </p:txBody>
      </p:sp>
      <p:sp>
        <p:nvSpPr>
          <p:cNvPr id="30" name="TextBox 29"/>
          <p:cNvSpPr txBox="1"/>
          <p:nvPr/>
        </p:nvSpPr>
        <p:spPr>
          <a:xfrm>
            <a:off x="5868503" y="4394960"/>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5</a:t>
            </a:r>
          </a:p>
        </p:txBody>
      </p:sp>
      <p:sp>
        <p:nvSpPr>
          <p:cNvPr id="31" name="TextBox 30"/>
          <p:cNvSpPr txBox="1"/>
          <p:nvPr/>
        </p:nvSpPr>
        <p:spPr>
          <a:xfrm>
            <a:off x="8993802" y="6027860"/>
            <a:ext cx="462627" cy="344261"/>
          </a:xfrm>
          <a:prstGeom prst="rect">
            <a:avLst/>
          </a:prstGeom>
          <a:noFill/>
        </p:spPr>
        <p:txBody>
          <a:bodyPr>
            <a:spAutoFit/>
          </a:bodyPr>
          <a:lstStyle/>
          <a:p>
            <a:pPr defTabSz="534561">
              <a:defRPr/>
            </a:pPr>
            <a:r>
              <a:rPr lang="sk-SK" sz="1637" b="1" dirty="0">
                <a:solidFill>
                  <a:srgbClr val="09A4C8"/>
                </a:solidFill>
                <a:ea typeface="ＭＳ Ｐゴシック" panose="020B0600070205080204" pitchFamily="34" charset="-128"/>
              </a:rPr>
              <a:t>5</a:t>
            </a:r>
          </a:p>
        </p:txBody>
      </p:sp>
      <p:sp>
        <p:nvSpPr>
          <p:cNvPr id="32" name="TextBox 31"/>
          <p:cNvSpPr txBox="1"/>
          <p:nvPr/>
        </p:nvSpPr>
        <p:spPr>
          <a:xfrm>
            <a:off x="6219756" y="3339486"/>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9</a:t>
            </a:r>
          </a:p>
        </p:txBody>
      </p:sp>
      <p:sp>
        <p:nvSpPr>
          <p:cNvPr id="33" name="TextBox 32"/>
          <p:cNvSpPr txBox="1"/>
          <p:nvPr/>
        </p:nvSpPr>
        <p:spPr>
          <a:xfrm>
            <a:off x="6786903" y="4790762"/>
            <a:ext cx="462627" cy="344261"/>
          </a:xfrm>
          <a:prstGeom prst="rect">
            <a:avLst/>
          </a:prstGeom>
          <a:noFill/>
        </p:spPr>
        <p:txBody>
          <a:bodyPr>
            <a:spAutoFit/>
          </a:bodyPr>
          <a:lstStyle/>
          <a:p>
            <a:pPr defTabSz="534561">
              <a:defRPr/>
            </a:pPr>
            <a:r>
              <a:rPr lang="sk-SK" sz="1637" b="1" dirty="0">
                <a:solidFill>
                  <a:prstClr val="white"/>
                </a:solidFill>
                <a:ea typeface="ＭＳ Ｐゴシック" panose="020B0600070205080204" pitchFamily="34" charset="-128"/>
              </a:rPr>
              <a:t>7</a:t>
            </a: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5694" y="4122524"/>
            <a:ext cx="1624333" cy="163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6965100" y="6341418"/>
            <a:ext cx="460913" cy="344261"/>
          </a:xfrm>
          <a:prstGeom prst="rect">
            <a:avLst/>
          </a:prstGeom>
          <a:noFill/>
        </p:spPr>
        <p:txBody>
          <a:bodyPr>
            <a:spAutoFit/>
          </a:bodyPr>
          <a:lstStyle/>
          <a:p>
            <a:pPr defTabSz="534561">
              <a:defRPr/>
            </a:pPr>
            <a:r>
              <a:rPr lang="sk-SK" sz="1637" b="1" dirty="0">
                <a:solidFill>
                  <a:srgbClr val="1E9DC2"/>
                </a:solidFill>
                <a:ea typeface="ＭＳ Ｐゴシック" panose="020B0600070205080204" pitchFamily="34" charset="-128"/>
              </a:rPr>
              <a:t>5</a:t>
            </a:r>
          </a:p>
        </p:txBody>
      </p:sp>
      <p:pic>
        <p:nvPicPr>
          <p:cNvPr id="110625" name="Picture 2">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92193" y="4603998"/>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26" name="Picture 38">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27530" y="4547455"/>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27" name="Picture 39">
            <a:hlinkClick r:id="rId9"/>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753059" y="5328779"/>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28" name="Picture 40">
            <a:hlinkClick r:id="rId11"/>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170492" y="5419592"/>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29" name="Picture 41">
            <a:hlinkClick r:id="rId13"/>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222539" y="3629055"/>
            <a:ext cx="397516"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0" name="Picture 42">
            <a:hlinkClick r:id="rId15"/>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699943" y="3416590"/>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1" name="Picture 43">
            <a:hlinkClick r:id="rId17"/>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662891" y="4004297"/>
            <a:ext cx="397516"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2" name="Picture 44">
            <a:hlinkClick r:id="rId19"/>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5844516" y="3750710"/>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3" name="Picture 45">
            <a:hlinkClick r:id="rId21"/>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6176921" y="3181850"/>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4" name="Picture 46">
            <a:hlinkClick r:id="rId23"/>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5918192" y="4283586"/>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5" name="Picture 47">
            <a:hlinkClick r:id="rId25"/>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6574437" y="2842591"/>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6" name="Picture 48">
            <a:hlinkClick r:id="rId27"/>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360901" y="2177779"/>
            <a:ext cx="397516"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7" name="Picture 49">
            <a:hlinkClick r:id="rId29"/>
          </p:cNvPr>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6223183" y="3923766"/>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8" name="Picture 50">
            <a:hlinkClick r:id="rId31"/>
          </p:cNvPr>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6550449" y="5359621"/>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39" name="Picture 51">
            <a:hlinkClick r:id="rId33"/>
          </p:cNvPr>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7323206" y="2861438"/>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0" name="Picture 52">
            <a:hlinkClick r:id="rId35"/>
          </p:cNvPr>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7323206" y="3097892"/>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1" name="Picture 53">
            <a:hlinkClick r:id="rId37"/>
          </p:cNvPr>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7323206" y="3390889"/>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2" name="Picture 54">
            <a:hlinkClick r:id="rId39"/>
          </p:cNvPr>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7124448" y="3738715"/>
            <a:ext cx="397516"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3" name="Picture 55">
            <a:hlinkClick r:id="rId41"/>
          </p:cNvPr>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6800610" y="4105389"/>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4" name="Picture 56">
            <a:hlinkClick r:id="rId43"/>
          </p:cNvPr>
          <p:cNvPicPr>
            <a:picLocks noChangeAspect="1"/>
          </p:cNvPicPr>
          <p:nvPr/>
        </p:nvPicPr>
        <p:blipFill>
          <a:blip r:embed="rId44">
            <a:extLst>
              <a:ext uri="{28A0092B-C50C-407E-A947-70E740481C1C}">
                <a14:useLocalDpi xmlns:a14="http://schemas.microsoft.com/office/drawing/2010/main" val="0"/>
              </a:ext>
            </a:extLst>
          </a:blip>
          <a:srcRect/>
          <a:stretch>
            <a:fillRect/>
          </a:stretch>
        </p:blipFill>
        <p:spPr bwMode="auto">
          <a:xfrm>
            <a:off x="7268376" y="4297294"/>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5" name="Picture 57">
            <a:hlinkClick r:id="rId45"/>
          </p:cNvPr>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6603565" y="4843879"/>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6" name="Picture 58">
            <a:hlinkClick r:id="rId47"/>
          </p:cNvPr>
          <p:cNvPicPr>
            <a:picLocks noChangeAspect="1"/>
          </p:cNvPicPr>
          <p:nvPr/>
        </p:nvPicPr>
        <p:blipFill>
          <a:blip r:embed="rId48">
            <a:extLst>
              <a:ext uri="{28A0092B-C50C-407E-A947-70E740481C1C}">
                <a14:useLocalDpi xmlns:a14="http://schemas.microsoft.com/office/drawing/2010/main" val="0"/>
              </a:ext>
            </a:extLst>
          </a:blip>
          <a:srcRect/>
          <a:stretch>
            <a:fillRect/>
          </a:stretch>
        </p:blipFill>
        <p:spPr bwMode="auto">
          <a:xfrm>
            <a:off x="7064479" y="4980953"/>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7" name="Picture 59">
            <a:hlinkClick r:id="rId49"/>
          </p:cNvPr>
          <p:cNvPicPr>
            <a:picLocks noChangeAspect="1"/>
          </p:cNvPicPr>
          <p:nvPr/>
        </p:nvPicPr>
        <p:blipFill>
          <a:blip r:embed="rId50">
            <a:extLst>
              <a:ext uri="{28A0092B-C50C-407E-A947-70E740481C1C}">
                <a14:useLocalDpi xmlns:a14="http://schemas.microsoft.com/office/drawing/2010/main" val="0"/>
              </a:ext>
            </a:extLst>
          </a:blip>
          <a:srcRect/>
          <a:stretch>
            <a:fillRect/>
          </a:stretch>
        </p:blipFill>
        <p:spPr bwMode="auto">
          <a:xfrm>
            <a:off x="7026783" y="4636553"/>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8" name="Picture 60">
            <a:hlinkClick r:id="rId51"/>
          </p:cNvPr>
          <p:cNvPicPr>
            <a:picLocks noChangeAspect="1"/>
          </p:cNvPicPr>
          <p:nvPr/>
        </p:nvPicPr>
        <p:blipFill>
          <a:blip r:embed="rId52">
            <a:extLst>
              <a:ext uri="{28A0092B-C50C-407E-A947-70E740481C1C}">
                <a14:useLocalDpi xmlns:a14="http://schemas.microsoft.com/office/drawing/2010/main" val="0"/>
              </a:ext>
            </a:extLst>
          </a:blip>
          <a:srcRect/>
          <a:stretch>
            <a:fillRect/>
          </a:stretch>
        </p:blipFill>
        <p:spPr bwMode="auto">
          <a:xfrm>
            <a:off x="7809821" y="4542315"/>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49" name="Picture 61">
            <a:hlinkClick r:id="rId53"/>
          </p:cNvPr>
          <p:cNvPicPr>
            <a:picLocks noChangeAspect="1"/>
          </p:cNvPicPr>
          <p:nvPr/>
        </p:nvPicPr>
        <p:blipFill>
          <a:blip r:embed="rId54">
            <a:extLst>
              <a:ext uri="{28A0092B-C50C-407E-A947-70E740481C1C}">
                <a14:useLocalDpi xmlns:a14="http://schemas.microsoft.com/office/drawing/2010/main" val="0"/>
              </a:ext>
            </a:extLst>
          </a:blip>
          <a:srcRect/>
          <a:stretch>
            <a:fillRect/>
          </a:stretch>
        </p:blipFill>
        <p:spPr bwMode="auto">
          <a:xfrm>
            <a:off x="7672746" y="5200273"/>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50" name="Picture 62">
            <a:hlinkClick r:id="rId55"/>
          </p:cNvPr>
          <p:cNvPicPr>
            <a:picLocks noChangeAspect="1"/>
          </p:cNvPicPr>
          <p:nvPr/>
        </p:nvPicPr>
        <p:blipFill>
          <a:blip r:embed="rId56">
            <a:extLst>
              <a:ext uri="{28A0092B-C50C-407E-A947-70E740481C1C}">
                <a14:useLocalDpi xmlns:a14="http://schemas.microsoft.com/office/drawing/2010/main" val="0"/>
              </a:ext>
            </a:extLst>
          </a:blip>
          <a:srcRect/>
          <a:stretch>
            <a:fillRect/>
          </a:stretch>
        </p:blipFill>
        <p:spPr bwMode="auto">
          <a:xfrm>
            <a:off x="7599069" y="5525825"/>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51" name="Picture 63">
            <a:hlinkClick r:id="rId57"/>
          </p:cNvPr>
          <p:cNvPicPr>
            <a:picLocks noChangeAspect="1"/>
          </p:cNvPicPr>
          <p:nvPr/>
        </p:nvPicPr>
        <p:blipFill>
          <a:blip r:embed="rId58">
            <a:extLst>
              <a:ext uri="{28A0092B-C50C-407E-A947-70E740481C1C}">
                <a14:useLocalDpi xmlns:a14="http://schemas.microsoft.com/office/drawing/2010/main" val="0"/>
              </a:ext>
            </a:extLst>
          </a:blip>
          <a:srcRect/>
          <a:stretch>
            <a:fillRect/>
          </a:stretch>
        </p:blipFill>
        <p:spPr bwMode="auto">
          <a:xfrm>
            <a:off x="6774908" y="6353411"/>
            <a:ext cx="399230"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52" name="Picture 64">
            <a:hlinkClick r:id="rId59"/>
          </p:cNvPr>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8962961" y="6262600"/>
            <a:ext cx="399229" cy="33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contenu 1"/>
          <p:cNvSpPr>
            <a:spLocks noGrp="1"/>
          </p:cNvSpPr>
          <p:nvPr>
            <p:ph idx="1"/>
          </p:nvPr>
        </p:nvSpPr>
        <p:spPr/>
        <p:txBody>
          <a:bodyPr rtlCol="0">
            <a:normAutofit/>
          </a:bodyPr>
          <a:lstStyle/>
          <a:p>
            <a:pPr marL="400921" indent="-400921" defTabSz="534561" eaLnBrk="1" fontAlgn="auto" hangingPunct="1">
              <a:spcAft>
                <a:spcPts val="0"/>
              </a:spcAft>
              <a:buFont typeface="Arial"/>
              <a:buChar char="•"/>
              <a:defRPr/>
            </a:pPr>
            <a:endParaRPr lang="en-US" sz="3742" dirty="0"/>
          </a:p>
        </p:txBody>
      </p:sp>
    </p:spTree>
    <p:extLst>
      <p:ext uri="{BB962C8B-B14F-4D97-AF65-F5344CB8AC3E}">
        <p14:creationId xmlns:p14="http://schemas.microsoft.com/office/powerpoint/2010/main" val="2258951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grpId="0" nodeType="afterEffect">
                                  <p:stCondLst>
                                    <p:cond delay="50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par>
                          <p:cTn id="18" fill="hold" nodeType="afterGroup">
                            <p:stCondLst>
                              <p:cond delay="1000"/>
                            </p:stCondLst>
                            <p:childTnLst>
                              <p:par>
                                <p:cTn id="19" presetID="1" presetClass="entr" presetSubtype="0" fill="hold" grpId="0" nodeType="afterEffect">
                                  <p:stCondLst>
                                    <p:cond delay="500"/>
                                  </p:stCondLst>
                                  <p:childTnLst>
                                    <p:set>
                                      <p:cBhvr>
                                        <p:cTn id="20" dur="1" fill="hold">
                                          <p:stCondLst>
                                            <p:cond delay="0"/>
                                          </p:stCondLst>
                                        </p:cTn>
                                        <p:tgtEl>
                                          <p:spTgt spid="22"/>
                                        </p:tgtEl>
                                        <p:attrNameLst>
                                          <p:attrName>style.visibility</p:attrName>
                                        </p:attrNameLst>
                                      </p:cBhvr>
                                      <p:to>
                                        <p:strVal val="visible"/>
                                      </p:to>
                                    </p:set>
                                  </p:childTnLst>
                                </p:cTn>
                              </p:par>
                            </p:childTnLst>
                          </p:cTn>
                        </p:par>
                        <p:par>
                          <p:cTn id="21" fill="hold" nodeType="afterGroup">
                            <p:stCondLst>
                              <p:cond delay="1500"/>
                            </p:stCondLst>
                            <p:childTnLst>
                              <p:par>
                                <p:cTn id="22" presetID="1" presetClass="entr" presetSubtype="0"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nodeType="afterGroup">
                            <p:stCondLst>
                              <p:cond delay="2000"/>
                            </p:stCondLst>
                            <p:childTnLst>
                              <p:par>
                                <p:cTn id="41" presetID="1" presetClass="entr" presetSubtype="0" fill="hold" grpId="0" nodeType="afterEffect">
                                  <p:stCondLst>
                                    <p:cond delay="50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nodeType="afterGroup">
                            <p:stCondLst>
                              <p:cond delay="2500"/>
                            </p:stCondLst>
                            <p:childTnLst>
                              <p:par>
                                <p:cTn id="54" presetID="1" presetClass="entr" presetSubtype="0" fill="hold" grpId="0" nodeType="afterEffect">
                                  <p:stCondLst>
                                    <p:cond delay="50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childTnLst>
                                </p:cTn>
                              </p:par>
                            </p:childTnLst>
                          </p:cTn>
                        </p:par>
                        <p:par>
                          <p:cTn id="58" fill="hold" nodeType="afterGroup">
                            <p:stCondLst>
                              <p:cond delay="3000"/>
                            </p:stCondLst>
                            <p:childTnLst>
                              <p:par>
                                <p:cTn id="59" presetID="1" presetClass="entr" presetSubtype="0" fill="hold" grpId="0" nodeType="afterEffect">
                                  <p:stCondLst>
                                    <p:cond delay="500"/>
                                  </p:stCondLst>
                                  <p:childTnLst>
                                    <p:set>
                                      <p:cBhvr>
                                        <p:cTn id="60" dur="1" fill="hold">
                                          <p:stCondLst>
                                            <p:cond delay="0"/>
                                          </p:stCondLst>
                                        </p:cTn>
                                        <p:tgtEl>
                                          <p:spTgt spid="29"/>
                                        </p:tgtEl>
                                        <p:attrNameLst>
                                          <p:attrName>style.visibility</p:attrName>
                                        </p:attrNameLst>
                                      </p:cBhvr>
                                      <p:to>
                                        <p:strVal val="visible"/>
                                      </p:to>
                                    </p:set>
                                  </p:childTnLst>
                                </p:cTn>
                              </p:par>
                            </p:childTnLst>
                          </p:cTn>
                        </p:par>
                        <p:par>
                          <p:cTn id="61" fill="hold" nodeType="afterGroup">
                            <p:stCondLst>
                              <p:cond delay="3500"/>
                            </p:stCondLst>
                            <p:childTnLst>
                              <p:par>
                                <p:cTn id="62" presetID="1" presetClass="entr" presetSubtype="0" fill="hold" grpId="0" nodeType="afterEffect">
                                  <p:stCondLst>
                                    <p:cond delay="500"/>
                                  </p:stCondLst>
                                  <p:childTnLst>
                                    <p:set>
                                      <p:cBhvr>
                                        <p:cTn id="63" dur="1" fill="hold">
                                          <p:stCondLst>
                                            <p:cond delay="0"/>
                                          </p:stCondLst>
                                        </p:cTn>
                                        <p:tgtEl>
                                          <p:spTgt spid="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772766"/>
            <a:ext cx="10691813" cy="60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 y="2433080"/>
            <a:ext cx="10691813" cy="6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defTabSz="534561" eaLnBrk="1" hangingPunct="1">
              <a:defRPr/>
            </a:pPr>
            <a:r>
              <a:rPr lang="nl-BE" sz="2339" b="1" dirty="0" err="1">
                <a:solidFill>
                  <a:srgbClr val="1F5FA0"/>
                </a:solidFill>
              </a:rPr>
              <a:t>Trois</a:t>
            </a:r>
            <a:r>
              <a:rPr lang="nl-BE" sz="2339" b="1" dirty="0">
                <a:solidFill>
                  <a:srgbClr val="1F5FA0"/>
                </a:solidFill>
              </a:rPr>
              <a:t> </a:t>
            </a:r>
            <a:r>
              <a:rPr lang="nl-BE" sz="2339" b="1" dirty="0" err="1">
                <a:solidFill>
                  <a:srgbClr val="1F5FA0"/>
                </a:solidFill>
              </a:rPr>
              <a:t>grands</a:t>
            </a:r>
            <a:r>
              <a:rPr lang="nl-BE" sz="2339" b="1" dirty="0">
                <a:solidFill>
                  <a:srgbClr val="1F5FA0"/>
                </a:solidFill>
              </a:rPr>
              <a:t> </a:t>
            </a:r>
            <a:r>
              <a:rPr lang="nl-BE" sz="2339" b="1" dirty="0" err="1">
                <a:solidFill>
                  <a:srgbClr val="1F5FA0"/>
                </a:solidFill>
              </a:rPr>
              <a:t>groupes</a:t>
            </a:r>
            <a:r>
              <a:rPr lang="nl-BE" sz="2339" b="1" dirty="0">
                <a:solidFill>
                  <a:srgbClr val="1F5FA0"/>
                </a:solidFill>
              </a:rPr>
              <a:t> </a:t>
            </a:r>
            <a:endParaRPr lang="sk-SK" sz="2339" b="1" dirty="0">
              <a:solidFill>
                <a:srgbClr val="1F5FA0"/>
              </a:solidFill>
            </a:endParaRPr>
          </a:p>
        </p:txBody>
      </p:sp>
      <p:sp>
        <p:nvSpPr>
          <p:cNvPr id="13" name="Rectangle 12"/>
          <p:cNvSpPr/>
          <p:nvPr/>
        </p:nvSpPr>
        <p:spPr>
          <a:xfrm>
            <a:off x="1060614" y="3142441"/>
            <a:ext cx="2726069" cy="2744917"/>
          </a:xfrm>
          <a:prstGeom prst="rect">
            <a:avLst/>
          </a:prstGeom>
          <a:solidFill>
            <a:srgbClr val="0060A0"/>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534561">
              <a:defRPr/>
            </a:pPr>
            <a:r>
              <a:rPr lang="fr-FR" altLang="en-US" sz="1943" b="1" dirty="0">
                <a:solidFill>
                  <a:prstClr val="white"/>
                </a:solidFill>
              </a:rPr>
              <a:t>Groupe I – Employeurs</a:t>
            </a:r>
          </a:p>
          <a:p>
            <a:pPr lvl="1" defTabSz="534561">
              <a:defRPr/>
            </a:pPr>
            <a:r>
              <a:rPr lang="fr-FR" altLang="en-US" sz="1943" dirty="0">
                <a:solidFill>
                  <a:prstClr val="white"/>
                </a:solidFill>
              </a:rPr>
              <a:t>Secteurs publics et privés de l’industrie, commerce, finance etc.</a:t>
            </a:r>
          </a:p>
        </p:txBody>
      </p:sp>
      <p:sp>
        <p:nvSpPr>
          <p:cNvPr id="14" name="Rectangle 13"/>
          <p:cNvSpPr/>
          <p:nvPr/>
        </p:nvSpPr>
        <p:spPr>
          <a:xfrm>
            <a:off x="4170492" y="3142441"/>
            <a:ext cx="2565007" cy="1780256"/>
          </a:xfrm>
          <a:prstGeom prst="rect">
            <a:avLst/>
          </a:prstGeom>
          <a:solidFill>
            <a:srgbClr val="D9222A"/>
          </a:solidFill>
          <a:ln>
            <a:noFill/>
          </a:ln>
        </p:spPr>
        <p:style>
          <a:lnRef idx="1">
            <a:schemeClr val="accent1"/>
          </a:lnRef>
          <a:fillRef idx="3">
            <a:schemeClr val="accent1"/>
          </a:fillRef>
          <a:effectRef idx="2">
            <a:schemeClr val="accent1"/>
          </a:effectRef>
          <a:fontRef idx="minor">
            <a:schemeClr val="lt1"/>
          </a:fontRef>
        </p:style>
        <p:txBody>
          <a:bodyPr anchor="ctr"/>
          <a:lstStyle/>
          <a:p>
            <a:pPr defTabSz="534561">
              <a:defRPr/>
            </a:pPr>
            <a:endParaRPr lang="fr-FR" altLang="en-US" sz="1943" b="1" dirty="0">
              <a:solidFill>
                <a:prstClr val="white"/>
              </a:solidFill>
            </a:endParaRPr>
          </a:p>
          <a:p>
            <a:pPr defTabSz="534561">
              <a:defRPr/>
            </a:pPr>
            <a:r>
              <a:rPr lang="fr-FR" altLang="en-US" sz="1943" b="1" dirty="0">
                <a:solidFill>
                  <a:prstClr val="white"/>
                </a:solidFill>
              </a:rPr>
              <a:t>Groupe II – Salariés</a:t>
            </a:r>
          </a:p>
          <a:p>
            <a:pPr lvl="1" defTabSz="534561">
              <a:defRPr/>
            </a:pPr>
            <a:r>
              <a:rPr lang="fr-FR" altLang="en-US" sz="1943" dirty="0">
                <a:solidFill>
                  <a:prstClr val="white"/>
                </a:solidFill>
              </a:rPr>
              <a:t>Confédérations syndicales </a:t>
            </a:r>
          </a:p>
          <a:p>
            <a:pPr lvl="1" defTabSz="534561">
              <a:defRPr/>
            </a:pPr>
            <a:r>
              <a:rPr lang="fr-FR" altLang="en-US" sz="1943" dirty="0">
                <a:solidFill>
                  <a:prstClr val="white"/>
                </a:solidFill>
              </a:rPr>
              <a:t>nationales</a:t>
            </a:r>
          </a:p>
        </p:txBody>
      </p:sp>
      <p:sp>
        <p:nvSpPr>
          <p:cNvPr id="15" name="Rectangle 14"/>
          <p:cNvSpPr/>
          <p:nvPr/>
        </p:nvSpPr>
        <p:spPr>
          <a:xfrm>
            <a:off x="7222115" y="3137301"/>
            <a:ext cx="2566720" cy="3978588"/>
          </a:xfrm>
          <a:prstGeom prst="rect">
            <a:avLst/>
          </a:prstGeom>
          <a:solidFill>
            <a:srgbClr val="EB8C3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534561">
              <a:defRPr/>
            </a:pPr>
            <a:r>
              <a:rPr lang="fr-FR" sz="1943">
                <a:solidFill>
                  <a:prstClr val="white"/>
                </a:solidFill>
              </a:rPr>
              <a:t>Groupe III – Activités diverses</a:t>
            </a:r>
          </a:p>
          <a:p>
            <a:pPr algn="ctr" defTabSz="534561">
              <a:defRPr/>
            </a:pPr>
            <a:r>
              <a:rPr lang="fr-FR" sz="1943">
                <a:solidFill>
                  <a:prstClr val="white"/>
                </a:solidFill>
              </a:rPr>
              <a:t>Agriculteurs, consommateurs, économie sociale, artisans et PME, ONG sociales et environnementales, professions libérales…</a:t>
            </a:r>
            <a:endParaRPr lang="fr-FR" sz="1943" dirty="0">
              <a:solidFill>
                <a:prstClr val="white"/>
              </a:solidFill>
            </a:endParaRPr>
          </a:p>
        </p:txBody>
      </p:sp>
    </p:spTree>
    <p:extLst>
      <p:ext uri="{BB962C8B-B14F-4D97-AF65-F5344CB8AC3E}">
        <p14:creationId xmlns:p14="http://schemas.microsoft.com/office/powerpoint/2010/main" val="3152102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772766"/>
            <a:ext cx="10691813" cy="601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1" y="2433080"/>
            <a:ext cx="10691813" cy="83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spcBef>
                <a:spcPct val="0"/>
              </a:spcBef>
              <a:spcAft>
                <a:spcPct val="0"/>
              </a:spcAft>
              <a:defRPr sz="3000" kern="1200">
                <a:solidFill>
                  <a:schemeClr val="accent5">
                    <a:lumMod val="60000"/>
                    <a:lumOff val="40000"/>
                  </a:schemeClr>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Narrow" pitchFamily="34" charset="0"/>
                <a:ea typeface="ＭＳ Ｐゴシック" charset="0"/>
              </a:defRPr>
            </a:lvl2pPr>
            <a:lvl3pPr algn="ctr" rtl="0" eaLnBrk="0" fontAlgn="base" hangingPunct="0">
              <a:spcBef>
                <a:spcPct val="0"/>
              </a:spcBef>
              <a:spcAft>
                <a:spcPct val="0"/>
              </a:spcAft>
              <a:defRPr sz="4400">
                <a:solidFill>
                  <a:schemeClr val="tx1"/>
                </a:solidFill>
                <a:latin typeface="Arial Narrow" pitchFamily="34" charset="0"/>
                <a:ea typeface="ＭＳ Ｐゴシック" charset="0"/>
              </a:defRPr>
            </a:lvl3pPr>
            <a:lvl4pPr algn="ctr" rtl="0" eaLnBrk="0" fontAlgn="base" hangingPunct="0">
              <a:spcBef>
                <a:spcPct val="0"/>
              </a:spcBef>
              <a:spcAft>
                <a:spcPct val="0"/>
              </a:spcAft>
              <a:defRPr sz="4400">
                <a:solidFill>
                  <a:schemeClr val="tx1"/>
                </a:solidFill>
                <a:latin typeface="Arial Narrow" pitchFamily="34" charset="0"/>
                <a:ea typeface="ＭＳ Ｐゴシック" charset="0"/>
              </a:defRPr>
            </a:lvl4pPr>
            <a:lvl5pPr algn="ctr" rtl="0" eaLnBrk="0" fontAlgn="base" hangingPunct="0">
              <a:spcBef>
                <a:spcPct val="0"/>
              </a:spcBef>
              <a:spcAft>
                <a:spcPct val="0"/>
              </a:spcAft>
              <a:defRPr sz="4400">
                <a:solidFill>
                  <a:schemeClr val="tx1"/>
                </a:solidFill>
                <a:latin typeface="Arial Narrow"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Arial Narrow" pitchFamily="34" charset="0"/>
              </a:defRPr>
            </a:lvl6pPr>
            <a:lvl7pPr marL="914400" algn="ctr" rtl="0" eaLnBrk="1" fontAlgn="base" hangingPunct="1">
              <a:spcBef>
                <a:spcPct val="0"/>
              </a:spcBef>
              <a:spcAft>
                <a:spcPct val="0"/>
              </a:spcAft>
              <a:defRPr sz="4400">
                <a:solidFill>
                  <a:schemeClr val="tx1"/>
                </a:solidFill>
                <a:latin typeface="Arial Narrow" pitchFamily="34" charset="0"/>
              </a:defRPr>
            </a:lvl7pPr>
            <a:lvl8pPr marL="1371600" algn="ctr" rtl="0" eaLnBrk="1" fontAlgn="base" hangingPunct="1">
              <a:spcBef>
                <a:spcPct val="0"/>
              </a:spcBef>
              <a:spcAft>
                <a:spcPct val="0"/>
              </a:spcAft>
              <a:defRPr sz="4400">
                <a:solidFill>
                  <a:schemeClr val="tx1"/>
                </a:solidFill>
                <a:latin typeface="Arial Narrow" pitchFamily="34" charset="0"/>
              </a:defRPr>
            </a:lvl8pPr>
            <a:lvl9pPr marL="1828800" algn="ctr" rtl="0" eaLnBrk="1" fontAlgn="base" hangingPunct="1">
              <a:spcBef>
                <a:spcPct val="0"/>
              </a:spcBef>
              <a:spcAft>
                <a:spcPct val="0"/>
              </a:spcAft>
              <a:defRPr sz="4400">
                <a:solidFill>
                  <a:schemeClr val="tx1"/>
                </a:solidFill>
                <a:latin typeface="Arial Narrow" pitchFamily="34" charset="0"/>
              </a:defRPr>
            </a:lvl9pPr>
          </a:lstStyle>
          <a:p>
            <a:pPr algn="ctr" defTabSz="534561" eaLnBrk="1" hangingPunct="1">
              <a:defRPr/>
            </a:pPr>
            <a:r>
              <a:rPr lang="sk-SK" altLang="fr-FR" sz="2339" b="1" dirty="0">
                <a:solidFill>
                  <a:srgbClr val="0060A0"/>
                </a:solidFill>
              </a:rPr>
              <a:t> 6 SE</a:t>
            </a:r>
            <a:r>
              <a:rPr lang="nl-BE" altLang="fr-FR" sz="2339" b="1" dirty="0">
                <a:solidFill>
                  <a:srgbClr val="0060A0"/>
                </a:solidFill>
              </a:rPr>
              <a:t>CTIONS</a:t>
            </a:r>
            <a:endParaRPr lang="sk-SK" altLang="fr-FR" sz="2339" b="1" dirty="0">
              <a:solidFill>
                <a:srgbClr val="0060A0"/>
              </a:solidFill>
            </a:endParaRPr>
          </a:p>
        </p:txBody>
      </p:sp>
      <p:sp>
        <p:nvSpPr>
          <p:cNvPr id="6" name="Rectangle 5">
            <a:hlinkClick r:id="rId3"/>
          </p:cNvPr>
          <p:cNvSpPr/>
          <p:nvPr/>
        </p:nvSpPr>
        <p:spPr>
          <a:xfrm>
            <a:off x="471194" y="2955677"/>
            <a:ext cx="1506106" cy="3982015"/>
          </a:xfrm>
          <a:prstGeom prst="rect">
            <a:avLst/>
          </a:prstGeom>
          <a:solidFill>
            <a:srgbClr val="CBB74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34561">
              <a:defRPr/>
            </a:pPr>
            <a:endParaRPr lang="sk-SK" sz="1943" dirty="0">
              <a:solidFill>
                <a:prstClr val="white"/>
              </a:solidFill>
            </a:endParaRPr>
          </a:p>
        </p:txBody>
      </p:sp>
      <p:sp>
        <p:nvSpPr>
          <p:cNvPr id="7" name="Rectangle 6">
            <a:hlinkClick r:id="rId4"/>
          </p:cNvPr>
          <p:cNvSpPr/>
          <p:nvPr/>
        </p:nvSpPr>
        <p:spPr>
          <a:xfrm>
            <a:off x="2117802" y="2955677"/>
            <a:ext cx="1506107" cy="3982015"/>
          </a:xfrm>
          <a:prstGeom prst="rect">
            <a:avLst/>
          </a:prstGeom>
          <a:solidFill>
            <a:srgbClr val="F1AD2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34561">
              <a:defRPr/>
            </a:pPr>
            <a:endParaRPr lang="sk-SK" sz="1943" dirty="0">
              <a:solidFill>
                <a:prstClr val="white"/>
              </a:solidFill>
            </a:endParaRPr>
          </a:p>
        </p:txBody>
      </p:sp>
      <p:sp>
        <p:nvSpPr>
          <p:cNvPr id="8" name="Rectangle 7"/>
          <p:cNvSpPr/>
          <p:nvPr/>
        </p:nvSpPr>
        <p:spPr>
          <a:xfrm>
            <a:off x="3762695" y="2955677"/>
            <a:ext cx="1507820" cy="3982015"/>
          </a:xfrm>
          <a:prstGeom prst="rect">
            <a:avLst/>
          </a:prstGeom>
          <a:solidFill>
            <a:srgbClr val="00ADA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34561">
              <a:defRPr/>
            </a:pPr>
            <a:endParaRPr lang="en-US" sz="1943" dirty="0">
              <a:solidFill>
                <a:prstClr val="white"/>
              </a:solidFill>
            </a:endParaRPr>
          </a:p>
        </p:txBody>
      </p:sp>
      <p:sp>
        <p:nvSpPr>
          <p:cNvPr id="9" name="Rectangle 8"/>
          <p:cNvSpPr/>
          <p:nvPr/>
        </p:nvSpPr>
        <p:spPr>
          <a:xfrm>
            <a:off x="5409303" y="2955677"/>
            <a:ext cx="1507820" cy="3982015"/>
          </a:xfrm>
          <a:prstGeom prst="rect">
            <a:avLst/>
          </a:prstGeom>
          <a:solidFill>
            <a:srgbClr val="6A10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34561">
              <a:defRPr/>
            </a:pPr>
            <a:endParaRPr lang="en-US" sz="1943" dirty="0">
              <a:solidFill>
                <a:prstClr val="white"/>
              </a:solidFill>
            </a:endParaRPr>
          </a:p>
        </p:txBody>
      </p:sp>
      <p:sp>
        <p:nvSpPr>
          <p:cNvPr id="10" name="Rectangle 9"/>
          <p:cNvSpPr/>
          <p:nvPr/>
        </p:nvSpPr>
        <p:spPr>
          <a:xfrm>
            <a:off x="7055910" y="2955677"/>
            <a:ext cx="1507820" cy="3982015"/>
          </a:xfrm>
          <a:prstGeom prst="rect">
            <a:avLst/>
          </a:prstGeom>
          <a:solidFill>
            <a:srgbClr val="B4CF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34561">
              <a:defRPr/>
            </a:pPr>
            <a:endParaRPr lang="en-US" sz="1943" dirty="0">
              <a:solidFill>
                <a:prstClr val="white"/>
              </a:solidFill>
            </a:endParaRPr>
          </a:p>
        </p:txBody>
      </p:sp>
      <p:sp>
        <p:nvSpPr>
          <p:cNvPr id="11" name="Rectangle 10"/>
          <p:cNvSpPr/>
          <p:nvPr/>
        </p:nvSpPr>
        <p:spPr>
          <a:xfrm>
            <a:off x="8702519" y="2955677"/>
            <a:ext cx="1507820" cy="3982015"/>
          </a:xfrm>
          <a:prstGeom prst="rect">
            <a:avLst/>
          </a:prstGeom>
          <a:solidFill>
            <a:srgbClr val="BD51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34561">
              <a:defRPr/>
            </a:pPr>
            <a:endParaRPr lang="en-US" sz="1943" dirty="0">
              <a:solidFill>
                <a:prstClr val="white"/>
              </a:solidFill>
            </a:endParaRPr>
          </a:p>
        </p:txBody>
      </p:sp>
      <p:sp>
        <p:nvSpPr>
          <p:cNvPr id="12" name="Title 1"/>
          <p:cNvSpPr>
            <a:spLocks noGrp="1"/>
          </p:cNvSpPr>
          <p:nvPr>
            <p:ph type="title"/>
          </p:nvPr>
        </p:nvSpPr>
        <p:spPr>
          <a:xfrm>
            <a:off x="471194" y="2955677"/>
            <a:ext cx="1506106" cy="669951"/>
          </a:xfrm>
        </p:spPr>
        <p:txBody>
          <a:bodyPr rtlCol="0">
            <a:noAutofit/>
          </a:bodyPr>
          <a:lstStyle/>
          <a:p>
            <a:pPr defTabSz="534561" eaLnBrk="1" fontAlgn="auto" hangingPunct="1">
              <a:spcAft>
                <a:spcPts val="0"/>
              </a:spcAft>
              <a:defRPr/>
            </a:pPr>
            <a:r>
              <a:rPr lang="sk-SK" sz="3742" dirty="0">
                <a:solidFill>
                  <a:schemeClr val="bg1"/>
                </a:solidFill>
              </a:rPr>
              <a:t>ECO</a:t>
            </a:r>
          </a:p>
        </p:txBody>
      </p:sp>
      <p:sp>
        <p:nvSpPr>
          <p:cNvPr id="13" name="Title 1"/>
          <p:cNvSpPr txBox="1">
            <a:spLocks/>
          </p:cNvSpPr>
          <p:nvPr/>
        </p:nvSpPr>
        <p:spPr>
          <a:xfrm>
            <a:off x="2117802" y="2955677"/>
            <a:ext cx="1506107" cy="669951"/>
          </a:xfrm>
          <a:prstGeom prst="rect">
            <a:avLst/>
          </a:prstGeom>
        </p:spPr>
        <p:txBody>
          <a:bodyPr lIns="106918" tIns="53459" rIns="106918" bIns="53459"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sk-SK" sz="3742" dirty="0">
                <a:solidFill>
                  <a:prstClr val="white"/>
                </a:solidFill>
              </a:rPr>
              <a:t>INT</a:t>
            </a:r>
          </a:p>
        </p:txBody>
      </p:sp>
      <p:sp>
        <p:nvSpPr>
          <p:cNvPr id="16" name="Title 1"/>
          <p:cNvSpPr txBox="1">
            <a:spLocks/>
          </p:cNvSpPr>
          <p:nvPr/>
        </p:nvSpPr>
        <p:spPr>
          <a:xfrm>
            <a:off x="3762695" y="2955677"/>
            <a:ext cx="1507820" cy="669951"/>
          </a:xfrm>
          <a:prstGeom prst="rect">
            <a:avLst/>
          </a:prstGeom>
        </p:spPr>
        <p:txBody>
          <a:bodyPr lIns="106918" tIns="53459" rIns="106918" bIns="53459"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sk-SK" sz="3742" dirty="0">
                <a:solidFill>
                  <a:prstClr val="white"/>
                </a:solidFill>
              </a:rPr>
              <a:t>TEN</a:t>
            </a:r>
          </a:p>
        </p:txBody>
      </p:sp>
      <p:sp>
        <p:nvSpPr>
          <p:cNvPr id="17" name="Title 1"/>
          <p:cNvSpPr txBox="1">
            <a:spLocks/>
          </p:cNvSpPr>
          <p:nvPr/>
        </p:nvSpPr>
        <p:spPr>
          <a:xfrm>
            <a:off x="5409303" y="2955677"/>
            <a:ext cx="1507820" cy="669951"/>
          </a:xfrm>
          <a:prstGeom prst="rect">
            <a:avLst/>
          </a:prstGeom>
        </p:spPr>
        <p:txBody>
          <a:bodyPr lIns="106918" tIns="53459" rIns="106918" bIns="53459"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sk-SK" sz="3742" dirty="0">
                <a:solidFill>
                  <a:prstClr val="white"/>
                </a:solidFill>
              </a:rPr>
              <a:t>REX</a:t>
            </a:r>
          </a:p>
        </p:txBody>
      </p:sp>
      <p:sp>
        <p:nvSpPr>
          <p:cNvPr id="18" name="Title 1"/>
          <p:cNvSpPr txBox="1">
            <a:spLocks/>
          </p:cNvSpPr>
          <p:nvPr/>
        </p:nvSpPr>
        <p:spPr>
          <a:xfrm>
            <a:off x="7055910" y="2955677"/>
            <a:ext cx="1507820" cy="669951"/>
          </a:xfrm>
          <a:prstGeom prst="rect">
            <a:avLst/>
          </a:prstGeom>
        </p:spPr>
        <p:txBody>
          <a:bodyPr lIns="106918" tIns="53459" rIns="106918" bIns="53459"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sk-SK" sz="3742" dirty="0">
                <a:solidFill>
                  <a:prstClr val="white"/>
                </a:solidFill>
              </a:rPr>
              <a:t>NAT</a:t>
            </a:r>
          </a:p>
        </p:txBody>
      </p:sp>
      <p:sp>
        <p:nvSpPr>
          <p:cNvPr id="19" name="Title 1"/>
          <p:cNvSpPr txBox="1">
            <a:spLocks/>
          </p:cNvSpPr>
          <p:nvPr/>
        </p:nvSpPr>
        <p:spPr>
          <a:xfrm>
            <a:off x="8702519" y="2955677"/>
            <a:ext cx="1507820" cy="669951"/>
          </a:xfrm>
          <a:prstGeom prst="rect">
            <a:avLst/>
          </a:prstGeom>
        </p:spPr>
        <p:txBody>
          <a:bodyPr lIns="106918" tIns="53459" rIns="106918" bIns="53459"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sk-SK" sz="3742" dirty="0">
                <a:solidFill>
                  <a:prstClr val="white"/>
                </a:solidFill>
              </a:rPr>
              <a:t>SOC</a:t>
            </a:r>
          </a:p>
        </p:txBody>
      </p:sp>
      <p:sp>
        <p:nvSpPr>
          <p:cNvPr id="21" name="TextBox 20">
            <a:hlinkClick r:id="rId3"/>
          </p:cNvPr>
          <p:cNvSpPr txBox="1"/>
          <p:nvPr/>
        </p:nvSpPr>
        <p:spPr>
          <a:xfrm>
            <a:off x="471194" y="3728435"/>
            <a:ext cx="1506106" cy="848117"/>
          </a:xfrm>
          <a:prstGeom prst="rect">
            <a:avLst/>
          </a:prstGeom>
          <a:noFill/>
        </p:spPr>
        <p:txBody>
          <a:bodyPr>
            <a:spAutoFit/>
          </a:bodyPr>
          <a:lstStyle/>
          <a:p>
            <a:pPr algn="ctr" defTabSz="534561">
              <a:defRPr/>
            </a:pPr>
            <a:r>
              <a:rPr lang="fr-FR" sz="1637" dirty="0">
                <a:solidFill>
                  <a:prstClr val="black"/>
                </a:solidFill>
                <a:ea typeface="ＭＳ Ｐゴシック" panose="020B0600070205080204" pitchFamily="34" charset="-128"/>
              </a:rPr>
              <a:t>Emploi, affaires sociales, citoyenneté </a:t>
            </a:r>
            <a:endParaRPr lang="sk-SK" sz="1578" dirty="0">
              <a:solidFill>
                <a:prstClr val="white"/>
              </a:solidFill>
              <a:ea typeface="ＭＳ Ｐゴシック" panose="020B0600070205080204" pitchFamily="34" charset="-128"/>
            </a:endParaRPr>
          </a:p>
        </p:txBody>
      </p:sp>
      <p:sp>
        <p:nvSpPr>
          <p:cNvPr id="22" name="TextBox 21">
            <a:hlinkClick r:id="rId4"/>
          </p:cNvPr>
          <p:cNvSpPr txBox="1"/>
          <p:nvPr/>
        </p:nvSpPr>
        <p:spPr>
          <a:xfrm>
            <a:off x="2117802" y="3654758"/>
            <a:ext cx="1506107" cy="1100045"/>
          </a:xfrm>
          <a:prstGeom prst="rect">
            <a:avLst/>
          </a:prstGeom>
          <a:noFill/>
        </p:spPr>
        <p:txBody>
          <a:bodyPr>
            <a:spAutoFit/>
          </a:bodyPr>
          <a:lstStyle/>
          <a:p>
            <a:pPr algn="ctr" defTabSz="534561">
              <a:defRPr/>
            </a:pPr>
            <a:r>
              <a:rPr lang="fr-FR" sz="1637" dirty="0">
                <a:solidFill>
                  <a:prstClr val="black"/>
                </a:solidFill>
                <a:ea typeface="ＭＳ Ｐゴシック" panose="020B0600070205080204" pitchFamily="34" charset="-128"/>
              </a:rPr>
              <a:t>Marché unique, production et consommation</a:t>
            </a:r>
            <a:endParaRPr lang="sk-SK" sz="1637" dirty="0">
              <a:solidFill>
                <a:prstClr val="white"/>
              </a:solidFill>
              <a:ea typeface="ＭＳ Ｐゴシック" panose="020B0600070205080204" pitchFamily="34" charset="-128"/>
            </a:endParaRPr>
          </a:p>
        </p:txBody>
      </p:sp>
      <p:sp>
        <p:nvSpPr>
          <p:cNvPr id="23" name="TextBox 22">
            <a:hlinkClick r:id="rId5"/>
          </p:cNvPr>
          <p:cNvSpPr txBox="1"/>
          <p:nvPr/>
        </p:nvSpPr>
        <p:spPr>
          <a:xfrm>
            <a:off x="3762695" y="3625629"/>
            <a:ext cx="1507820" cy="1351973"/>
          </a:xfrm>
          <a:prstGeom prst="rect">
            <a:avLst/>
          </a:prstGeom>
          <a:noFill/>
        </p:spPr>
        <p:txBody>
          <a:bodyPr>
            <a:spAutoFit/>
          </a:bodyPr>
          <a:lstStyle/>
          <a:p>
            <a:pPr algn="ctr" defTabSz="534561">
              <a:defRPr/>
            </a:pPr>
            <a:r>
              <a:rPr lang="fr-FR" sz="1637" dirty="0">
                <a:solidFill>
                  <a:prstClr val="black"/>
                </a:solidFill>
                <a:ea typeface="ＭＳ Ｐゴシック" panose="020B0600070205080204" pitchFamily="34" charset="-128"/>
              </a:rPr>
              <a:t>Transports, énergie, infrastructures, société de l'information </a:t>
            </a:r>
            <a:endParaRPr lang="sk-SK" sz="1637" dirty="0">
              <a:solidFill>
                <a:prstClr val="white"/>
              </a:solidFill>
              <a:ea typeface="ＭＳ Ｐゴシック" panose="020B0600070205080204" pitchFamily="34" charset="-128"/>
            </a:endParaRPr>
          </a:p>
        </p:txBody>
      </p:sp>
      <p:sp>
        <p:nvSpPr>
          <p:cNvPr id="24" name="TextBox 23">
            <a:hlinkClick r:id="rId6"/>
          </p:cNvPr>
          <p:cNvSpPr txBox="1"/>
          <p:nvPr/>
        </p:nvSpPr>
        <p:spPr>
          <a:xfrm>
            <a:off x="5409303" y="3632482"/>
            <a:ext cx="1507820" cy="596189"/>
          </a:xfrm>
          <a:prstGeom prst="rect">
            <a:avLst/>
          </a:prstGeom>
          <a:noFill/>
        </p:spPr>
        <p:txBody>
          <a:bodyPr>
            <a:spAutoFit/>
          </a:bodyPr>
          <a:lstStyle/>
          <a:p>
            <a:pPr algn="ctr" defTabSz="534561">
              <a:defRPr/>
            </a:pPr>
            <a:r>
              <a:rPr lang="nl-BE" sz="1637" dirty="0">
                <a:solidFill>
                  <a:prstClr val="white"/>
                </a:solidFill>
                <a:ea typeface="ＭＳ Ｐゴシック" panose="020B0600070205080204" pitchFamily="34" charset="-128"/>
              </a:rPr>
              <a:t>Relations </a:t>
            </a:r>
            <a:r>
              <a:rPr lang="nl-BE" sz="1637" dirty="0" err="1">
                <a:solidFill>
                  <a:prstClr val="white"/>
                </a:solidFill>
                <a:ea typeface="ＭＳ Ｐゴシック" panose="020B0600070205080204" pitchFamily="34" charset="-128"/>
              </a:rPr>
              <a:t>extérieures</a:t>
            </a:r>
            <a:endParaRPr lang="sk-SK" sz="1637" dirty="0">
              <a:solidFill>
                <a:prstClr val="white"/>
              </a:solidFill>
              <a:ea typeface="ＭＳ Ｐゴシック" panose="020B0600070205080204" pitchFamily="34" charset="-128"/>
            </a:endParaRPr>
          </a:p>
        </p:txBody>
      </p:sp>
      <p:sp>
        <p:nvSpPr>
          <p:cNvPr id="25" name="TextBox 24">
            <a:hlinkClick r:id="rId7"/>
          </p:cNvPr>
          <p:cNvSpPr txBox="1"/>
          <p:nvPr/>
        </p:nvSpPr>
        <p:spPr>
          <a:xfrm>
            <a:off x="7055911" y="3625629"/>
            <a:ext cx="1569503" cy="1100045"/>
          </a:xfrm>
          <a:prstGeom prst="rect">
            <a:avLst/>
          </a:prstGeom>
          <a:noFill/>
        </p:spPr>
        <p:txBody>
          <a:bodyPr>
            <a:spAutoFit/>
          </a:bodyPr>
          <a:lstStyle/>
          <a:p>
            <a:pPr algn="ctr" defTabSz="534561">
              <a:defRPr/>
            </a:pPr>
            <a:r>
              <a:rPr lang="fr-FR" sz="1637" dirty="0">
                <a:solidFill>
                  <a:prstClr val="black"/>
                </a:solidFill>
                <a:ea typeface="ＭＳ Ｐゴシック" panose="020B0600070205080204" pitchFamily="34" charset="-128"/>
              </a:rPr>
              <a:t>Agriculture, développement rural, environnement</a:t>
            </a:r>
            <a:endParaRPr lang="nl-BE" sz="1637" dirty="0">
              <a:solidFill>
                <a:prstClr val="white"/>
              </a:solidFill>
              <a:ea typeface="ＭＳ Ｐゴシック" panose="020B0600070205080204" pitchFamily="34" charset="-128"/>
            </a:endParaRPr>
          </a:p>
        </p:txBody>
      </p:sp>
      <p:sp>
        <p:nvSpPr>
          <p:cNvPr id="26" name="TextBox 25">
            <a:hlinkClick r:id="rId8"/>
          </p:cNvPr>
          <p:cNvSpPr txBox="1"/>
          <p:nvPr/>
        </p:nvSpPr>
        <p:spPr>
          <a:xfrm>
            <a:off x="8702519" y="3586220"/>
            <a:ext cx="1507820" cy="1603901"/>
          </a:xfrm>
          <a:prstGeom prst="rect">
            <a:avLst/>
          </a:prstGeom>
          <a:noFill/>
        </p:spPr>
        <p:txBody>
          <a:bodyPr>
            <a:spAutoFit/>
          </a:bodyPr>
          <a:lstStyle/>
          <a:p>
            <a:pPr algn="ctr" defTabSz="534561">
              <a:defRPr/>
            </a:pPr>
            <a:r>
              <a:rPr lang="fr-FR" sz="1637" dirty="0">
                <a:solidFill>
                  <a:prstClr val="black"/>
                </a:solidFill>
                <a:ea typeface="ＭＳ Ｐゴシック" panose="020B0600070205080204" pitchFamily="34" charset="-128"/>
              </a:rPr>
              <a:t>Union économique et monétaire, cohésion économique et sociale</a:t>
            </a:r>
            <a:endParaRPr lang="sk-SK" sz="1637" dirty="0">
              <a:solidFill>
                <a:prstClr val="white"/>
              </a:solidFill>
              <a:ea typeface="ＭＳ Ｐゴシック" panose="020B0600070205080204" pitchFamily="34" charset="-128"/>
            </a:endParaRPr>
          </a:p>
        </p:txBody>
      </p:sp>
    </p:spTree>
    <p:extLst>
      <p:ext uri="{BB962C8B-B14F-4D97-AF65-F5344CB8AC3E}">
        <p14:creationId xmlns:p14="http://schemas.microsoft.com/office/powerpoint/2010/main" val="2480183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additive="base">
                                        <p:cTn id="83" dur="500" fill="hold"/>
                                        <p:tgtEl>
                                          <p:spTgt spid="11"/>
                                        </p:tgtEl>
                                        <p:attrNameLst>
                                          <p:attrName>ppt_x</p:attrName>
                                        </p:attrNameLst>
                                      </p:cBhvr>
                                      <p:tavLst>
                                        <p:tav tm="0">
                                          <p:val>
                                            <p:strVal val="#ppt_x"/>
                                          </p:val>
                                        </p:tav>
                                        <p:tav tm="100000">
                                          <p:val>
                                            <p:strVal val="#ppt_x"/>
                                          </p:val>
                                        </p:tav>
                                      </p:tavLst>
                                    </p:anim>
                                    <p:anim calcmode="lin" valueType="num">
                                      <p:cBhvr additive="base">
                                        <p:cTn id="8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6" grpId="0"/>
      <p:bldP spid="17" grpId="0"/>
      <p:bldP spid="18" grpId="0"/>
      <p:bldP spid="19" grpId="0"/>
      <p:bldP spid="21" grpId="0"/>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971" y="2768912"/>
            <a:ext cx="6483625" cy="418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8" y="49696"/>
            <a:ext cx="4353830" cy="26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itre 1"/>
          <p:cNvSpPr>
            <a:spLocks noGrp="1"/>
          </p:cNvSpPr>
          <p:nvPr>
            <p:ph type="title" idx="4294967295"/>
          </p:nvPr>
        </p:nvSpPr>
        <p:spPr>
          <a:xfrm>
            <a:off x="803599" y="2465636"/>
            <a:ext cx="9088041" cy="1470124"/>
          </a:xfrm>
        </p:spPr>
        <p:txBody>
          <a:bodyPr anchor="t"/>
          <a:lstStyle/>
          <a:p>
            <a:r>
              <a:rPr lang="fr-FR" altLang="en-US" sz="3670"/>
              <a:t>PAUSE CAFE</a:t>
            </a:r>
          </a:p>
        </p:txBody>
      </p:sp>
      <p:sp>
        <p:nvSpPr>
          <p:cNvPr id="5" name="Text Box 7"/>
          <p:cNvSpPr txBox="1">
            <a:spLocks noChangeArrowheads="1"/>
          </p:cNvSpPr>
          <p:nvPr/>
        </p:nvSpPr>
        <p:spPr bwMode="auto">
          <a:xfrm>
            <a:off x="5734856" y="671673"/>
            <a:ext cx="4741064" cy="690189"/>
          </a:xfrm>
          <a:prstGeom prst="rect">
            <a:avLst/>
          </a:prstGeom>
          <a:noFill/>
          <a:ln>
            <a:noFill/>
          </a:ln>
          <a:effectLst/>
          <a:extLst/>
        </p:spPr>
        <p:txBody>
          <a:bodyPr>
            <a:spAutoFit/>
          </a:bodyPr>
          <a:lstStyle>
            <a:lvl1pPr eaLnBrk="0" hangingPunct="0">
              <a:defRPr b="1">
                <a:solidFill>
                  <a:schemeClr val="tx1"/>
                </a:solidFill>
                <a:latin typeface="Arial" charset="0"/>
                <a:ea typeface="MS PGothic" charset="0"/>
                <a:cs typeface="MS PGothic" charset="0"/>
              </a:defRPr>
            </a:lvl1pPr>
            <a:lvl2pPr marL="742950" indent="-285750" eaLnBrk="0" hangingPunct="0">
              <a:defRPr b="1">
                <a:solidFill>
                  <a:schemeClr val="tx1"/>
                </a:solidFill>
                <a:latin typeface="Arial" charset="0"/>
                <a:ea typeface="MS PGothic" charset="0"/>
                <a:cs typeface="MS PGothic" charset="0"/>
              </a:defRPr>
            </a:lvl2pPr>
            <a:lvl3pPr marL="1143000" indent="-228600" eaLnBrk="0" hangingPunct="0">
              <a:defRPr b="1">
                <a:solidFill>
                  <a:schemeClr val="tx1"/>
                </a:solidFill>
                <a:latin typeface="Arial" charset="0"/>
                <a:ea typeface="MS PGothic" charset="0"/>
                <a:cs typeface="MS PGothic" charset="0"/>
              </a:defRPr>
            </a:lvl3pPr>
            <a:lvl4pPr marL="1600200" indent="-228600" eaLnBrk="0" hangingPunct="0">
              <a:defRPr b="1">
                <a:solidFill>
                  <a:schemeClr val="tx1"/>
                </a:solidFill>
                <a:latin typeface="Arial" charset="0"/>
                <a:ea typeface="MS PGothic" charset="0"/>
                <a:cs typeface="MS PGothic" charset="0"/>
              </a:defRPr>
            </a:lvl4pPr>
            <a:lvl5pPr marL="2057400" indent="-228600" eaLnBrk="0" hangingPunct="0">
              <a:defRPr b="1">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b="1">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b="1">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b="1">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b="1">
                <a:solidFill>
                  <a:schemeClr val="tx1"/>
                </a:solidFill>
                <a:latin typeface="Arial" charset="0"/>
                <a:ea typeface="MS PGothic" charset="0"/>
                <a:cs typeface="MS PGothic" charset="0"/>
              </a:defRPr>
            </a:lvl9pPr>
          </a:lstStyle>
          <a:p>
            <a:pPr algn="ctr" eaLnBrk="1" fontAlgn="base" hangingPunct="1">
              <a:spcBef>
                <a:spcPct val="50000"/>
              </a:spcBef>
              <a:spcAft>
                <a:spcPct val="0"/>
              </a:spcAft>
              <a:defRPr/>
            </a:pPr>
            <a:r>
              <a:rPr lang="fr-FR" sz="3885" i="1" dirty="0">
                <a:solidFill>
                  <a:srgbClr val="6666FF"/>
                </a:solidFill>
                <a:latin typeface="Calibri"/>
              </a:rPr>
              <a:t>Pour sourire….</a:t>
            </a:r>
          </a:p>
        </p:txBody>
      </p:sp>
      <p:pic>
        <p:nvPicPr>
          <p:cNvPr id="115718" name="Pictur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160" y="1293649"/>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873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type="body" idx="4294967295"/>
          </p:nvPr>
        </p:nvSpPr>
        <p:spPr>
          <a:xfrm>
            <a:off x="914973" y="1759702"/>
            <a:ext cx="9482130" cy="4662247"/>
          </a:xfrm>
        </p:spPr>
        <p:txBody>
          <a:bodyPr/>
          <a:lstStyle/>
          <a:p>
            <a:pPr marL="582552" lvl="1" indent="-390653" algn="ctr">
              <a:buClr>
                <a:schemeClr val="hlink"/>
              </a:buClr>
              <a:buNone/>
            </a:pPr>
            <a:endParaRPr lang="fr-FR" altLang="en-US" sz="1943" b="1" dirty="0"/>
          </a:p>
          <a:p>
            <a:pPr marL="582552" lvl="1" indent="-390653" algn="ctr">
              <a:buClr>
                <a:schemeClr val="hlink"/>
              </a:buClr>
              <a:buNone/>
            </a:pPr>
            <a:r>
              <a:rPr lang="fr-FR" altLang="en-US" sz="4317" b="1" dirty="0"/>
              <a:t>III. Les actions</a:t>
            </a:r>
            <a:endParaRPr lang="fr-FR" altLang="en-US" sz="1943" b="1" dirty="0"/>
          </a:p>
          <a:p>
            <a:pPr marL="877255" lvl="2" indent="-397506">
              <a:buClr>
                <a:schemeClr val="hlink"/>
              </a:buClr>
              <a:buFont typeface="Calibri" panose="020F0502020204030204" pitchFamily="34" charset="0"/>
              <a:buAutoNum type="arabicPeriod"/>
            </a:pPr>
            <a:endParaRPr lang="fr-FR" altLang="en-US" sz="1943" dirty="0"/>
          </a:p>
          <a:p>
            <a:pPr marL="877255" lvl="2" indent="-397506">
              <a:buClr>
                <a:schemeClr val="hlink"/>
              </a:buClr>
              <a:buFont typeface="Calibri" panose="020F0502020204030204" pitchFamily="34" charset="0"/>
              <a:buAutoNum type="arabicPeriod"/>
            </a:pPr>
            <a:endParaRPr lang="fr-FR" altLang="en-US" sz="1943" dirty="0"/>
          </a:p>
          <a:p>
            <a:pPr marL="877255" lvl="2" indent="-397506">
              <a:buClr>
                <a:schemeClr val="hlink"/>
              </a:buClr>
              <a:buFont typeface="Arial" panose="020B0604020202020204" pitchFamily="34" charset="0"/>
              <a:buChar char="•"/>
            </a:pPr>
            <a:r>
              <a:rPr lang="fr-FR" altLang="en-US" sz="1943" b="1" dirty="0"/>
              <a:t>Comment faire adopter nos idées?</a:t>
            </a:r>
          </a:p>
          <a:p>
            <a:pPr marL="877255" lvl="2" indent="-397506">
              <a:buClr>
                <a:schemeClr val="hlink"/>
              </a:buClr>
              <a:buNone/>
            </a:pPr>
            <a:r>
              <a:rPr lang="fr-FR" altLang="en-US" sz="1943" dirty="0"/>
              <a:t>Nos actions:</a:t>
            </a:r>
          </a:p>
          <a:p>
            <a:pPr marL="877255" lvl="2" indent="-397506">
              <a:buClr>
                <a:schemeClr val="hlink"/>
              </a:buClr>
              <a:buFont typeface="Arial" panose="020B0604020202020204" pitchFamily="34" charset="0"/>
              <a:buChar char="•"/>
            </a:pPr>
            <a:r>
              <a:rPr lang="fr-FR" altLang="en-US" sz="1943" b="1" dirty="0"/>
              <a:t>Les leviers à travers les dossiers d’économie sociale</a:t>
            </a:r>
          </a:p>
          <a:p>
            <a:pPr marL="877255" lvl="2" indent="-397506">
              <a:buClr>
                <a:schemeClr val="hlink"/>
              </a:buClr>
              <a:buFont typeface="Arial" panose="020B0604020202020204" pitchFamily="34" charset="0"/>
              <a:buChar char="•"/>
            </a:pPr>
            <a:r>
              <a:rPr lang="fr-FR" altLang="en-US" sz="1943" b="1" dirty="0"/>
              <a:t>Promouvoir la spécificité mutualiste</a:t>
            </a:r>
          </a:p>
          <a:p>
            <a:pPr marL="877255" lvl="2" indent="-397506">
              <a:buClr>
                <a:schemeClr val="hlink"/>
              </a:buClr>
              <a:buFont typeface="Arial" panose="020B0604020202020204" pitchFamily="34" charset="0"/>
              <a:buChar char="•"/>
            </a:pPr>
            <a:r>
              <a:rPr lang="fr-FR" altLang="en-US" sz="1943" b="1" dirty="0"/>
              <a:t>Défendre les intérêts mutualistes dans le cadre de la </a:t>
            </a:r>
            <a:r>
              <a:rPr lang="fr-FR" altLang="en-US" sz="1943" b="1" dirty="0" err="1"/>
              <a:t>lucrativité</a:t>
            </a:r>
            <a:r>
              <a:rPr lang="fr-FR" altLang="en-US" sz="1943" b="1" dirty="0"/>
              <a:t> limitée ?</a:t>
            </a:r>
          </a:p>
          <a:p>
            <a:pPr marL="877255" lvl="2" indent="-397506">
              <a:buClr>
                <a:schemeClr val="hlink"/>
              </a:buClr>
              <a:buFont typeface="Arial" panose="020B0604020202020204" pitchFamily="34" charset="0"/>
              <a:buChar char="•"/>
            </a:pPr>
            <a:r>
              <a:rPr lang="fr-FR" altLang="en-US" sz="1943" b="1" dirty="0"/>
              <a:t>Le </a:t>
            </a:r>
            <a:r>
              <a:rPr lang="fr-FR" altLang="en-US" sz="1943" b="1" dirty="0" err="1"/>
              <a:t>momentum</a:t>
            </a:r>
            <a:r>
              <a:rPr lang="fr-FR" altLang="en-US" sz="1943" b="1" dirty="0"/>
              <a:t> des élections européennes </a:t>
            </a:r>
          </a:p>
          <a:p>
            <a:pPr marL="479749" lvl="2" indent="0">
              <a:buClr>
                <a:schemeClr val="hlink"/>
              </a:buClr>
              <a:buNone/>
            </a:pPr>
            <a:endParaRPr lang="fr-FR" altLang="en-US" sz="1943" b="1" dirty="0"/>
          </a:p>
          <a:p>
            <a:pPr marL="877255" lvl="2" indent="-397506">
              <a:buClr>
                <a:schemeClr val="hlink"/>
              </a:buClr>
              <a:buFont typeface="Arial" panose="020B0604020202020204" pitchFamily="34" charset="0"/>
              <a:buChar char="•"/>
            </a:pPr>
            <a:endParaRPr lang="fr-FR" altLang="en-US" sz="1943" b="1" dirty="0"/>
          </a:p>
        </p:txBody>
      </p:sp>
      <p:pic>
        <p:nvPicPr>
          <p:cNvPr id="136195"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744" y="3298364"/>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321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56394" y="1476985"/>
            <a:ext cx="5145435" cy="5023781"/>
          </a:xfrm>
          <a:prstGeom prst="rect">
            <a:avLst/>
          </a:prstGeom>
          <a:noFill/>
          <a:ln w="9525">
            <a:solidFill>
              <a:schemeClr val="tx2"/>
            </a:solidFill>
            <a:miter lim="800000"/>
            <a:headEnd/>
            <a:tailEnd/>
          </a:ln>
        </p:spPr>
        <p:txBody>
          <a:bodyPr/>
          <a:lstStyle/>
          <a:p>
            <a:pPr marL="370092" indent="-270715" fontAlgn="base">
              <a:spcBef>
                <a:spcPct val="0"/>
              </a:spcBef>
              <a:spcAft>
                <a:spcPct val="0"/>
              </a:spcAft>
              <a:buClr>
                <a:srgbClr val="6AA517"/>
              </a:buClr>
              <a:buSzPct val="125000"/>
              <a:buFont typeface="Wingdings" pitchFamily="2" charset="2"/>
              <a:buChar char="§"/>
              <a:defRPr/>
            </a:pPr>
            <a:endParaRPr lang="fr-FR" altLang="ja-JP" sz="2159" b="1" dirty="0">
              <a:solidFill>
                <a:srgbClr val="000000"/>
              </a:solidFill>
              <a:ea typeface="MS PGothic" panose="020B0600070205080204" pitchFamily="34" charset="-128"/>
            </a:endParaRPr>
          </a:p>
          <a:p>
            <a:pPr marL="370092" indent="-270715" fontAlgn="base">
              <a:spcBef>
                <a:spcPct val="0"/>
              </a:spcBef>
              <a:spcAft>
                <a:spcPct val="0"/>
              </a:spcAft>
              <a:buClr>
                <a:srgbClr val="6666FF"/>
              </a:buClr>
              <a:buSzPct val="125000"/>
              <a:buFont typeface="Wingdings" pitchFamily="2" charset="2"/>
              <a:buChar char="§"/>
              <a:defRPr/>
            </a:pPr>
            <a:r>
              <a:rPr lang="fr-FR" altLang="ja-JP" sz="2159" b="1" dirty="0">
                <a:solidFill>
                  <a:srgbClr val="000000"/>
                </a:solidFill>
                <a:ea typeface="MS PGothic" panose="020B0600070205080204" pitchFamily="34" charset="-128"/>
              </a:rPr>
              <a:t>Objectifs généraux:</a:t>
            </a:r>
          </a:p>
          <a:p>
            <a:pPr marL="863548" lvl="1" indent="-270715" fontAlgn="base">
              <a:spcBef>
                <a:spcPct val="0"/>
              </a:spcBef>
              <a:spcAft>
                <a:spcPct val="0"/>
              </a:spcAft>
              <a:buClr>
                <a:srgbClr val="FFFFFF">
                  <a:lumMod val="50000"/>
                </a:srgbClr>
              </a:buClr>
              <a:buSzPct val="125000"/>
              <a:buFont typeface="Wingdings" pitchFamily="2" charset="2"/>
              <a:buChar char="§"/>
              <a:defRPr/>
            </a:pPr>
            <a:r>
              <a:rPr lang="fr-FR" altLang="ja-JP" sz="1943" b="1" dirty="0">
                <a:solidFill>
                  <a:srgbClr val="6666FF"/>
                </a:solidFill>
                <a:ea typeface="MS PGothic" panose="020B0600070205080204" pitchFamily="34" charset="-128"/>
              </a:rPr>
              <a:t>Anticiper</a:t>
            </a:r>
            <a:r>
              <a:rPr lang="fr-FR" altLang="ja-JP" sz="1943" dirty="0">
                <a:solidFill>
                  <a:srgbClr val="6666FF"/>
                </a:solidFill>
                <a:ea typeface="MS PGothic" panose="020B0600070205080204" pitchFamily="34" charset="-128"/>
              </a:rPr>
              <a:t> </a:t>
            </a:r>
            <a:r>
              <a:rPr lang="fr-FR" altLang="ja-JP" sz="1943" dirty="0">
                <a:solidFill>
                  <a:srgbClr val="000000"/>
                </a:solidFill>
                <a:ea typeface="MS PGothic" panose="020B0600070205080204" pitchFamily="34" charset="-128"/>
              </a:rPr>
              <a:t>les impacts du droit européen</a:t>
            </a:r>
          </a:p>
          <a:p>
            <a:pPr marL="863548" lvl="1" indent="-270715" fontAlgn="base">
              <a:spcBef>
                <a:spcPct val="0"/>
              </a:spcBef>
              <a:spcAft>
                <a:spcPct val="0"/>
              </a:spcAft>
              <a:buClr>
                <a:srgbClr val="FFFFFF">
                  <a:lumMod val="50000"/>
                </a:srgbClr>
              </a:buClr>
              <a:buSzPct val="125000"/>
              <a:buFont typeface="Wingdings" pitchFamily="2" charset="2"/>
              <a:buChar char="§"/>
              <a:defRPr/>
            </a:pPr>
            <a:r>
              <a:rPr lang="fr-FR" altLang="ja-JP" sz="1943" b="1" dirty="0">
                <a:solidFill>
                  <a:srgbClr val="6666FF"/>
                </a:solidFill>
                <a:ea typeface="MS PGothic" panose="020B0600070205080204" pitchFamily="34" charset="-128"/>
              </a:rPr>
              <a:t>Préserver</a:t>
            </a:r>
            <a:r>
              <a:rPr lang="fr-FR" altLang="ja-JP" sz="1943" dirty="0">
                <a:solidFill>
                  <a:srgbClr val="599813"/>
                </a:solidFill>
                <a:ea typeface="MS PGothic" panose="020B0600070205080204" pitchFamily="34" charset="-128"/>
              </a:rPr>
              <a:t> </a:t>
            </a:r>
            <a:r>
              <a:rPr lang="fr-FR" altLang="ja-JP" sz="1943" dirty="0">
                <a:solidFill>
                  <a:srgbClr val="000000"/>
                </a:solidFill>
                <a:ea typeface="MS PGothic" panose="020B0600070205080204" pitchFamily="34" charset="-128"/>
              </a:rPr>
              <a:t>nos intérêts économiques</a:t>
            </a:r>
          </a:p>
          <a:p>
            <a:pPr marL="863548" lvl="1" indent="-270715" fontAlgn="base">
              <a:spcBef>
                <a:spcPct val="0"/>
              </a:spcBef>
              <a:spcAft>
                <a:spcPct val="0"/>
              </a:spcAft>
              <a:buClr>
                <a:srgbClr val="FFFFFF">
                  <a:lumMod val="50000"/>
                </a:srgbClr>
              </a:buClr>
              <a:buSzPct val="125000"/>
              <a:buFont typeface="Wingdings" pitchFamily="2" charset="2"/>
              <a:buChar char="§"/>
              <a:defRPr/>
            </a:pPr>
            <a:r>
              <a:rPr lang="fr-FR" altLang="ja-JP" sz="1943" b="1" dirty="0">
                <a:solidFill>
                  <a:srgbClr val="6666FF"/>
                </a:solidFill>
                <a:ea typeface="MS PGothic" panose="020B0600070205080204" pitchFamily="34" charset="-128"/>
              </a:rPr>
              <a:t>Promouvoir</a:t>
            </a:r>
            <a:r>
              <a:rPr lang="fr-FR" altLang="ja-JP" sz="1943" dirty="0">
                <a:solidFill>
                  <a:srgbClr val="599813"/>
                </a:solidFill>
                <a:ea typeface="MS PGothic" panose="020B0600070205080204" pitchFamily="34" charset="-128"/>
              </a:rPr>
              <a:t> </a:t>
            </a:r>
            <a:r>
              <a:rPr lang="fr-FR" altLang="ja-JP" sz="1943" dirty="0">
                <a:solidFill>
                  <a:srgbClr val="000000"/>
                </a:solidFill>
                <a:ea typeface="MS PGothic" panose="020B0600070205080204" pitchFamily="34" charset="-128"/>
              </a:rPr>
              <a:t>le modèle mutualiste /</a:t>
            </a:r>
            <a:br>
              <a:rPr lang="fr-FR" altLang="ja-JP" sz="1943" dirty="0">
                <a:solidFill>
                  <a:srgbClr val="000000"/>
                </a:solidFill>
                <a:ea typeface="MS PGothic" panose="020B0600070205080204" pitchFamily="34" charset="-128"/>
              </a:rPr>
            </a:br>
            <a:r>
              <a:rPr lang="fr-FR" altLang="ja-JP" sz="1943" dirty="0">
                <a:solidFill>
                  <a:srgbClr val="000000"/>
                </a:solidFill>
                <a:ea typeface="MS PGothic" panose="020B0600070205080204" pitchFamily="34" charset="-128"/>
              </a:rPr>
              <a:t>le non-lucratif</a:t>
            </a:r>
          </a:p>
          <a:p>
            <a:pPr marL="863548" lvl="1" indent="-270715" fontAlgn="base">
              <a:spcBef>
                <a:spcPct val="0"/>
              </a:spcBef>
              <a:spcAft>
                <a:spcPct val="0"/>
              </a:spcAft>
              <a:buClr>
                <a:srgbClr val="6AA517"/>
              </a:buClr>
              <a:buSzPct val="125000"/>
              <a:buFont typeface="Wingdings" pitchFamily="2" charset="2"/>
              <a:buChar char="§"/>
              <a:defRPr/>
            </a:pPr>
            <a:endParaRPr lang="fr-FR" altLang="ja-JP" sz="2159" b="1" dirty="0">
              <a:solidFill>
                <a:srgbClr val="000000"/>
              </a:solidFill>
              <a:ea typeface="MS PGothic" panose="020B0600070205080204" pitchFamily="34" charset="-128"/>
            </a:endParaRPr>
          </a:p>
          <a:p>
            <a:pPr marL="863548" lvl="1" indent="-270715" fontAlgn="base">
              <a:spcBef>
                <a:spcPct val="0"/>
              </a:spcBef>
              <a:spcAft>
                <a:spcPct val="0"/>
              </a:spcAft>
              <a:buClr>
                <a:srgbClr val="6AA517"/>
              </a:buClr>
              <a:buSzPct val="125000"/>
              <a:buFont typeface="Wingdings" pitchFamily="2" charset="2"/>
              <a:buChar char="§"/>
              <a:defRPr/>
            </a:pPr>
            <a:endParaRPr lang="fr-FR" altLang="ja-JP" sz="2159" b="1" dirty="0">
              <a:solidFill>
                <a:srgbClr val="000000"/>
              </a:solidFill>
              <a:ea typeface="MS PGothic" panose="020B0600070205080204" pitchFamily="34" charset="-128"/>
            </a:endParaRPr>
          </a:p>
          <a:p>
            <a:pPr marL="370092" indent="-270715" fontAlgn="base">
              <a:spcBef>
                <a:spcPct val="0"/>
              </a:spcBef>
              <a:spcAft>
                <a:spcPct val="0"/>
              </a:spcAft>
              <a:buClr>
                <a:srgbClr val="6666FF"/>
              </a:buClr>
              <a:buSzPct val="125000"/>
              <a:buFont typeface="Wingdings" pitchFamily="2" charset="2"/>
              <a:buChar char="§"/>
              <a:defRPr/>
            </a:pPr>
            <a:r>
              <a:rPr lang="fr-FR" altLang="ja-JP" sz="2159" b="1" dirty="0">
                <a:solidFill>
                  <a:srgbClr val="000000"/>
                </a:solidFill>
                <a:ea typeface="MS PGothic" panose="020B0600070205080204" pitchFamily="34" charset="-128"/>
              </a:rPr>
              <a:t>Des coalitions</a:t>
            </a:r>
          </a:p>
          <a:p>
            <a:pPr marL="863548" lvl="1" indent="-270715" fontAlgn="base">
              <a:spcBef>
                <a:spcPct val="0"/>
              </a:spcBef>
              <a:spcAft>
                <a:spcPct val="0"/>
              </a:spcAft>
              <a:buClr>
                <a:srgbClr val="7A7A7A"/>
              </a:buClr>
              <a:buFont typeface="Wingdings" pitchFamily="2" charset="2"/>
              <a:buChar char="§"/>
              <a:defRPr/>
            </a:pPr>
            <a:r>
              <a:rPr lang="fr-FR" sz="1943" dirty="0">
                <a:solidFill>
                  <a:srgbClr val="000000"/>
                </a:solidFill>
                <a:ea typeface="MS PGothic" panose="020B0600070205080204" pitchFamily="34" charset="-128"/>
              </a:rPr>
              <a:t>Nos « coupoles » (</a:t>
            </a:r>
            <a:r>
              <a:rPr lang="fr-FR" altLang="en-US" sz="1943" dirty="0">
                <a:solidFill>
                  <a:srgbClr val="000000"/>
                </a:solidFill>
                <a:ea typeface="MS PGothic" panose="020B0600070205080204" pitchFamily="34" charset="-128"/>
              </a:rPr>
              <a:t>FNMF / AIM /</a:t>
            </a:r>
            <a:br>
              <a:rPr lang="fr-FR" altLang="en-US" sz="1943" dirty="0">
                <a:solidFill>
                  <a:srgbClr val="000000"/>
                </a:solidFill>
                <a:ea typeface="MS PGothic" panose="020B0600070205080204" pitchFamily="34" charset="-128"/>
              </a:rPr>
            </a:br>
            <a:r>
              <a:rPr lang="fr-FR" altLang="en-US" sz="1943" dirty="0">
                <a:solidFill>
                  <a:srgbClr val="000000"/>
                </a:solidFill>
                <a:ea typeface="MS PGothic" panose="020B0600070205080204" pitchFamily="34" charset="-128"/>
              </a:rPr>
              <a:t>GEMA / AMICE / ICMIF / Social</a:t>
            </a:r>
            <a:br>
              <a:rPr lang="fr-FR" altLang="en-US" sz="1943" dirty="0">
                <a:solidFill>
                  <a:srgbClr val="000000"/>
                </a:solidFill>
                <a:ea typeface="MS PGothic" panose="020B0600070205080204" pitchFamily="34" charset="-128"/>
              </a:rPr>
            </a:br>
            <a:r>
              <a:rPr lang="fr-FR" altLang="en-US" sz="1943" dirty="0">
                <a:solidFill>
                  <a:srgbClr val="000000"/>
                </a:solidFill>
                <a:ea typeface="MS PGothic" panose="020B0600070205080204" pitchFamily="34" charset="-128"/>
              </a:rPr>
              <a:t>Economy Europe…)</a:t>
            </a:r>
            <a:endParaRPr lang="fr-FR" sz="1943" dirty="0">
              <a:solidFill>
                <a:srgbClr val="000000"/>
              </a:solidFill>
              <a:ea typeface="MS PGothic" panose="020B0600070205080204" pitchFamily="34" charset="-128"/>
            </a:endParaRPr>
          </a:p>
          <a:p>
            <a:pPr marL="863548" lvl="1" indent="-270715" fontAlgn="base">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Les alliances d’opérateurs: MGEN-Solidaris</a:t>
            </a:r>
          </a:p>
          <a:p>
            <a:pPr marL="863548" lvl="1" indent="-270715" fontAlgn="base">
              <a:spcBef>
                <a:spcPct val="0"/>
              </a:spcBef>
              <a:spcAft>
                <a:spcPct val="0"/>
              </a:spcAft>
              <a:buClr>
                <a:srgbClr val="7A7A7A"/>
              </a:buClr>
              <a:buFont typeface="Wingdings" pitchFamily="2" charset="2"/>
              <a:buChar char="§"/>
              <a:defRPr/>
            </a:pPr>
            <a:endParaRPr lang="fr-FR" sz="1943" b="1" dirty="0">
              <a:solidFill>
                <a:srgbClr val="000000"/>
              </a:solidFill>
              <a:ea typeface="MS PGothic" panose="020B0600070205080204" pitchFamily="34" charset="-128"/>
            </a:endParaRPr>
          </a:p>
        </p:txBody>
      </p:sp>
      <p:sp>
        <p:nvSpPr>
          <p:cNvPr id="21507" name="Rectangle 3"/>
          <p:cNvSpPr>
            <a:spLocks noChangeArrowheads="1"/>
          </p:cNvSpPr>
          <p:nvPr/>
        </p:nvSpPr>
        <p:spPr bwMode="auto">
          <a:xfrm>
            <a:off x="5111166" y="2455356"/>
            <a:ext cx="4975805" cy="4340121"/>
          </a:xfrm>
          <a:prstGeom prst="rect">
            <a:avLst/>
          </a:prstGeom>
          <a:solidFill>
            <a:schemeClr val="bg1"/>
          </a:solidFill>
          <a:ln w="9525">
            <a:solidFill>
              <a:schemeClr val="tx2"/>
            </a:solidFill>
            <a:miter lim="800000"/>
            <a:headEnd/>
            <a:tailEnd/>
          </a:ln>
        </p:spPr>
        <p:txBody>
          <a:bodyPr/>
          <a:lstStyle/>
          <a:p>
            <a:pPr marL="863548" lvl="1" indent="-270715" fontAlgn="base">
              <a:lnSpc>
                <a:spcPct val="90000"/>
              </a:lnSpc>
              <a:spcBef>
                <a:spcPct val="0"/>
              </a:spcBef>
              <a:spcAft>
                <a:spcPct val="0"/>
              </a:spcAft>
              <a:buClr>
                <a:srgbClr val="7A7A7A"/>
              </a:buClr>
              <a:buFont typeface="Wingdings" pitchFamily="2" charset="2"/>
              <a:buChar char="§"/>
              <a:defRPr/>
            </a:pPr>
            <a:endParaRPr lang="fr-FR" sz="1943" b="1" dirty="0">
              <a:solidFill>
                <a:srgbClr val="000000"/>
              </a:solidFill>
              <a:ea typeface="MS PGothic" panose="020B0600070205080204" pitchFamily="34" charset="-128"/>
            </a:endParaRPr>
          </a:p>
          <a:p>
            <a:pPr marL="370092" indent="-270715" fontAlgn="base">
              <a:lnSpc>
                <a:spcPct val="90000"/>
              </a:lnSpc>
              <a:spcBef>
                <a:spcPct val="0"/>
              </a:spcBef>
              <a:spcAft>
                <a:spcPct val="0"/>
              </a:spcAft>
              <a:buClr>
                <a:srgbClr val="6666FF"/>
              </a:buClr>
              <a:buSzPct val="125000"/>
              <a:buFont typeface="Wingdings" pitchFamily="2" charset="2"/>
              <a:buChar char="§"/>
              <a:defRPr/>
            </a:pPr>
            <a:r>
              <a:rPr lang="fr-FR" altLang="ja-JP" sz="2159" b="1" dirty="0">
                <a:solidFill>
                  <a:srgbClr val="000000"/>
                </a:solidFill>
                <a:ea typeface="MS PGothic" panose="020B0600070205080204" pitchFamily="34" charset="-128"/>
              </a:rPr>
              <a:t>Des actions</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Consultations publiques</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Rendez-vous de haut niveau</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Travail d’amendement</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Groupes d’experts</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Conférences</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Contributions / publications</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a:t>
            </a:r>
          </a:p>
          <a:p>
            <a:pPr marL="370092" indent="-270715" fontAlgn="base">
              <a:lnSpc>
                <a:spcPct val="90000"/>
              </a:lnSpc>
              <a:spcBef>
                <a:spcPct val="0"/>
              </a:spcBef>
              <a:spcAft>
                <a:spcPct val="0"/>
              </a:spcAft>
              <a:buClr>
                <a:srgbClr val="6AA517"/>
              </a:buClr>
              <a:buSzPct val="125000"/>
              <a:defRPr/>
            </a:pPr>
            <a:endParaRPr lang="fr-FR" altLang="ja-JP" sz="2159" b="1" dirty="0">
              <a:solidFill>
                <a:srgbClr val="000000"/>
              </a:solidFill>
              <a:ea typeface="MS PGothic" panose="020B0600070205080204" pitchFamily="34" charset="-128"/>
            </a:endParaRPr>
          </a:p>
          <a:p>
            <a:pPr marL="370092" indent="-270715" fontAlgn="base">
              <a:lnSpc>
                <a:spcPct val="90000"/>
              </a:lnSpc>
              <a:spcBef>
                <a:spcPct val="0"/>
              </a:spcBef>
              <a:spcAft>
                <a:spcPct val="0"/>
              </a:spcAft>
              <a:buClr>
                <a:srgbClr val="6666FF"/>
              </a:buClr>
              <a:buSzPct val="125000"/>
              <a:buFont typeface="Wingdings" pitchFamily="2" charset="2"/>
              <a:buChar char="§"/>
              <a:defRPr/>
            </a:pPr>
            <a:r>
              <a:rPr lang="fr-FR" altLang="ja-JP" sz="2159" b="1" dirty="0">
                <a:solidFill>
                  <a:srgbClr val="000000"/>
                </a:solidFill>
                <a:ea typeface="MS PGothic" panose="020B0600070205080204" pitchFamily="34" charset="-128"/>
              </a:rPr>
              <a:t>Une posture</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Stratégie du modèle / stratégie de l’exemple</a:t>
            </a:r>
          </a:p>
          <a:p>
            <a:pPr marL="863548" lvl="1" indent="-270715" fontAlgn="base">
              <a:lnSpc>
                <a:spcPct val="90000"/>
              </a:lnSpc>
              <a:spcBef>
                <a:spcPct val="0"/>
              </a:spcBef>
              <a:spcAft>
                <a:spcPct val="0"/>
              </a:spcAft>
              <a:buClr>
                <a:srgbClr val="7A7A7A"/>
              </a:buClr>
              <a:buFont typeface="Wingdings" pitchFamily="2" charset="2"/>
              <a:buChar char="§"/>
              <a:defRPr/>
            </a:pPr>
            <a:r>
              <a:rPr lang="fr-FR" altLang="ja-JP" sz="1943" dirty="0">
                <a:solidFill>
                  <a:srgbClr val="000000"/>
                </a:solidFill>
                <a:ea typeface="MS PGothic" panose="020B0600070205080204" pitchFamily="34" charset="-128"/>
              </a:rPr>
              <a:t>Le politique / l’économique</a:t>
            </a:r>
          </a:p>
        </p:txBody>
      </p:sp>
      <p:sp>
        <p:nvSpPr>
          <p:cNvPr id="117764" name="Text Box 7"/>
          <p:cNvSpPr txBox="1">
            <a:spLocks noChangeArrowheads="1"/>
          </p:cNvSpPr>
          <p:nvPr/>
        </p:nvSpPr>
        <p:spPr bwMode="auto">
          <a:xfrm>
            <a:off x="215892" y="673387"/>
            <a:ext cx="10260028"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50000"/>
              </a:spcBef>
              <a:spcAft>
                <a:spcPct val="0"/>
              </a:spcAft>
              <a:buClrTx/>
              <a:buFontTx/>
              <a:buNone/>
            </a:pPr>
            <a:r>
              <a:rPr lang="fr-FR" altLang="en-US" sz="3885">
                <a:solidFill>
                  <a:srgbClr val="000000"/>
                </a:solidFill>
              </a:rPr>
              <a:t>Comment faire adopter nos idées?</a:t>
            </a:r>
          </a:p>
        </p:txBody>
      </p:sp>
      <p:pic>
        <p:nvPicPr>
          <p:cNvPr id="117765"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26" y="1278228"/>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235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phique 10"/>
          <p:cNvGraphicFramePr>
            <a:graphicFrameLocks/>
          </p:cNvGraphicFramePr>
          <p:nvPr>
            <p:extLst>
              <p:ext uri="{D42A27DB-BD31-4B8C-83A1-F6EECF244321}">
                <p14:modId xmlns:p14="http://schemas.microsoft.com/office/powerpoint/2010/main" val="2617322192"/>
              </p:ext>
            </p:extLst>
          </p:nvPr>
        </p:nvGraphicFramePr>
        <p:xfrm>
          <a:off x="967605" y="1192178"/>
          <a:ext cx="8756603" cy="5175318"/>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91355DC1-C2E4-4F57-8094-9FF17E37011C}" type="slidenum">
              <a:rPr lang="fr-FR" smtClean="0">
                <a:solidFill>
                  <a:prstClr val="black">
                    <a:tint val="75000"/>
                  </a:prstClr>
                </a:solidFill>
              </a:rPr>
              <a:pPr/>
              <a:t>4</a:t>
            </a:fld>
            <a:endParaRPr lang="fr-FR">
              <a:solidFill>
                <a:prstClr val="black">
                  <a:tint val="75000"/>
                </a:prstClr>
              </a:solidFill>
            </a:endParaRPr>
          </a:p>
        </p:txBody>
      </p:sp>
      <p:sp>
        <p:nvSpPr>
          <p:cNvPr id="10" name="Espace réservé de la date 3"/>
          <p:cNvSpPr txBox="1">
            <a:spLocks/>
          </p:cNvSpPr>
          <p:nvPr/>
        </p:nvSpPr>
        <p:spPr bwMode="auto">
          <a:xfrm>
            <a:off x="16743" y="-13579"/>
            <a:ext cx="7198831" cy="68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9" tIns="40059" rIns="80119" bIns="40059"/>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fr-FR" altLang="fr-FR" sz="1754" b="1" dirty="0">
                <a:solidFill>
                  <a:prstClr val="black">
                    <a:lumMod val="50000"/>
                    <a:lumOff val="50000"/>
                  </a:prstClr>
                </a:solidFill>
              </a:rPr>
              <a:t>Image de l’Europe par les Français : évolution 2017-2018</a:t>
            </a:r>
            <a:endParaRPr lang="fr-FR" altLang="fr-FR" sz="1754" dirty="0">
              <a:solidFill>
                <a:srgbClr val="5F686F"/>
              </a:solidFill>
            </a:endParaRPr>
          </a:p>
        </p:txBody>
      </p:sp>
      <p:sp>
        <p:nvSpPr>
          <p:cNvPr id="12" name="Triangle isocèle 11"/>
          <p:cNvSpPr/>
          <p:nvPr/>
        </p:nvSpPr>
        <p:spPr>
          <a:xfrm>
            <a:off x="5976057" y="1557212"/>
            <a:ext cx="630150" cy="49672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b="1" dirty="0">
              <a:solidFill>
                <a:prstClr val="white"/>
              </a:solidFill>
            </a:endParaRPr>
          </a:p>
        </p:txBody>
      </p:sp>
      <p:sp>
        <p:nvSpPr>
          <p:cNvPr id="13" name="Rectangle 12"/>
          <p:cNvSpPr/>
          <p:nvPr/>
        </p:nvSpPr>
        <p:spPr>
          <a:xfrm>
            <a:off x="5961251" y="1782345"/>
            <a:ext cx="687304" cy="312714"/>
          </a:xfrm>
          <a:prstGeom prst="rect">
            <a:avLst/>
          </a:prstGeom>
        </p:spPr>
        <p:txBody>
          <a:bodyPr wrap="none">
            <a:spAutoFit/>
          </a:bodyPr>
          <a:lstStyle/>
          <a:p>
            <a:pPr algn="ctr"/>
            <a:r>
              <a:rPr lang="nl-BE" sz="1432" b="1" dirty="0">
                <a:solidFill>
                  <a:prstClr val="black"/>
                </a:solidFill>
              </a:rPr>
              <a:t>+ 7 pts</a:t>
            </a:r>
            <a:endParaRPr lang="en-US" sz="1432" b="1" dirty="0">
              <a:solidFill>
                <a:prstClr val="black"/>
              </a:solidFill>
            </a:endParaRPr>
          </a:p>
        </p:txBody>
      </p:sp>
      <p:sp>
        <p:nvSpPr>
          <p:cNvPr id="14" name="Triangle isocèle 13"/>
          <p:cNvSpPr/>
          <p:nvPr/>
        </p:nvSpPr>
        <p:spPr>
          <a:xfrm rot="10800000">
            <a:off x="5397953" y="2171578"/>
            <a:ext cx="630150" cy="49672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b="1" dirty="0">
              <a:solidFill>
                <a:prstClr val="white"/>
              </a:solidFill>
            </a:endParaRPr>
          </a:p>
        </p:txBody>
      </p:sp>
      <p:sp>
        <p:nvSpPr>
          <p:cNvPr id="15" name="Rectangle 14"/>
          <p:cNvSpPr/>
          <p:nvPr/>
        </p:nvSpPr>
        <p:spPr>
          <a:xfrm>
            <a:off x="5400211" y="2118531"/>
            <a:ext cx="652038" cy="312714"/>
          </a:xfrm>
          <a:prstGeom prst="rect">
            <a:avLst/>
          </a:prstGeom>
        </p:spPr>
        <p:txBody>
          <a:bodyPr wrap="none">
            <a:spAutoFit/>
          </a:bodyPr>
          <a:lstStyle/>
          <a:p>
            <a:pPr algn="ctr"/>
            <a:r>
              <a:rPr lang="nl-BE" sz="1432" b="1" dirty="0">
                <a:solidFill>
                  <a:prstClr val="black"/>
                </a:solidFill>
              </a:rPr>
              <a:t>- 5 pts</a:t>
            </a:r>
            <a:endParaRPr lang="en-US" sz="1432" b="1" dirty="0">
              <a:solidFill>
                <a:prstClr val="black"/>
              </a:solidFill>
            </a:endParaRPr>
          </a:p>
        </p:txBody>
      </p:sp>
      <p:sp>
        <p:nvSpPr>
          <p:cNvPr id="16" name="Triangle isocèle 15"/>
          <p:cNvSpPr/>
          <p:nvPr/>
        </p:nvSpPr>
        <p:spPr>
          <a:xfrm rot="10800000">
            <a:off x="8147700" y="2640969"/>
            <a:ext cx="630150" cy="49672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b="1" dirty="0">
              <a:solidFill>
                <a:prstClr val="white"/>
              </a:solidFill>
            </a:endParaRPr>
          </a:p>
        </p:txBody>
      </p:sp>
      <p:sp>
        <p:nvSpPr>
          <p:cNvPr id="17" name="Rectangle 16"/>
          <p:cNvSpPr/>
          <p:nvPr/>
        </p:nvSpPr>
        <p:spPr>
          <a:xfrm>
            <a:off x="8149958" y="2587922"/>
            <a:ext cx="652038" cy="312714"/>
          </a:xfrm>
          <a:prstGeom prst="rect">
            <a:avLst/>
          </a:prstGeom>
        </p:spPr>
        <p:txBody>
          <a:bodyPr wrap="none">
            <a:spAutoFit/>
          </a:bodyPr>
          <a:lstStyle/>
          <a:p>
            <a:pPr algn="ctr"/>
            <a:r>
              <a:rPr lang="nl-BE" sz="1432" b="1" dirty="0">
                <a:solidFill>
                  <a:prstClr val="black"/>
                </a:solidFill>
              </a:rPr>
              <a:t>- 3 pts</a:t>
            </a:r>
            <a:endParaRPr lang="en-US" sz="1432" b="1" dirty="0">
              <a:solidFill>
                <a:prstClr val="black"/>
              </a:solidFill>
            </a:endParaRPr>
          </a:p>
        </p:txBody>
      </p:sp>
      <p:sp>
        <p:nvSpPr>
          <p:cNvPr id="18" name="Triangle isocèle 17"/>
          <p:cNvSpPr/>
          <p:nvPr/>
        </p:nvSpPr>
        <p:spPr>
          <a:xfrm>
            <a:off x="7493887" y="3025622"/>
            <a:ext cx="630150" cy="496724"/>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b="1" dirty="0">
              <a:solidFill>
                <a:prstClr val="white"/>
              </a:solidFill>
            </a:endParaRPr>
          </a:p>
        </p:txBody>
      </p:sp>
      <p:sp>
        <p:nvSpPr>
          <p:cNvPr id="19" name="Rectangle 18"/>
          <p:cNvSpPr/>
          <p:nvPr/>
        </p:nvSpPr>
        <p:spPr>
          <a:xfrm>
            <a:off x="7479082" y="3250755"/>
            <a:ext cx="687304" cy="312714"/>
          </a:xfrm>
          <a:prstGeom prst="rect">
            <a:avLst/>
          </a:prstGeom>
        </p:spPr>
        <p:txBody>
          <a:bodyPr wrap="none">
            <a:spAutoFit/>
          </a:bodyPr>
          <a:lstStyle/>
          <a:p>
            <a:pPr algn="ctr"/>
            <a:r>
              <a:rPr lang="nl-BE" sz="1432" b="1" dirty="0">
                <a:solidFill>
                  <a:prstClr val="black"/>
                </a:solidFill>
              </a:rPr>
              <a:t>+ 6 pts</a:t>
            </a:r>
            <a:endParaRPr lang="en-US" sz="1432" b="1" dirty="0">
              <a:solidFill>
                <a:prstClr val="black"/>
              </a:solidFill>
            </a:endParaRPr>
          </a:p>
        </p:txBody>
      </p:sp>
      <p:sp>
        <p:nvSpPr>
          <p:cNvPr id="22" name="Rectangle 21"/>
          <p:cNvSpPr/>
          <p:nvPr/>
        </p:nvSpPr>
        <p:spPr>
          <a:xfrm>
            <a:off x="7396116" y="5075552"/>
            <a:ext cx="449162" cy="312714"/>
          </a:xfrm>
          <a:prstGeom prst="rect">
            <a:avLst/>
          </a:prstGeom>
        </p:spPr>
        <p:txBody>
          <a:bodyPr wrap="none">
            <a:spAutoFit/>
          </a:bodyPr>
          <a:lstStyle/>
          <a:p>
            <a:pPr algn="ctr"/>
            <a:r>
              <a:rPr lang="nl-BE" sz="1432" b="1" dirty="0">
                <a:solidFill>
                  <a:prstClr val="black"/>
                </a:solidFill>
              </a:rPr>
              <a:t>1/4</a:t>
            </a:r>
            <a:endParaRPr lang="en-US" sz="1432" b="1" dirty="0">
              <a:solidFill>
                <a:prstClr val="black"/>
              </a:solidFill>
            </a:endParaRPr>
          </a:p>
        </p:txBody>
      </p:sp>
      <p:sp>
        <p:nvSpPr>
          <p:cNvPr id="23" name="Rectangle 22"/>
          <p:cNvSpPr/>
          <p:nvPr/>
        </p:nvSpPr>
        <p:spPr>
          <a:xfrm>
            <a:off x="8347557" y="5490903"/>
            <a:ext cx="537328" cy="386131"/>
          </a:xfrm>
          <a:prstGeom prst="rect">
            <a:avLst/>
          </a:prstGeom>
        </p:spPr>
        <p:txBody>
          <a:bodyPr wrap="none">
            <a:spAutoFit/>
          </a:bodyPr>
          <a:lstStyle/>
          <a:p>
            <a:pPr algn="ctr"/>
            <a:r>
              <a:rPr lang="nl-BE" sz="1909" b="1" dirty="0">
                <a:solidFill>
                  <a:prstClr val="black"/>
                </a:solidFill>
              </a:rPr>
              <a:t>1/2</a:t>
            </a:r>
            <a:endParaRPr lang="en-US" sz="1909" b="1" dirty="0">
              <a:solidFill>
                <a:prstClr val="black"/>
              </a:solidFill>
            </a:endParaRPr>
          </a:p>
        </p:txBody>
      </p:sp>
      <p:sp>
        <p:nvSpPr>
          <p:cNvPr id="24" name="Triangle isocèle 23"/>
          <p:cNvSpPr/>
          <p:nvPr/>
        </p:nvSpPr>
        <p:spPr>
          <a:xfrm>
            <a:off x="6835352" y="3951696"/>
            <a:ext cx="630150" cy="4967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b="1" dirty="0">
              <a:solidFill>
                <a:prstClr val="white"/>
              </a:solidFill>
            </a:endParaRPr>
          </a:p>
        </p:txBody>
      </p:sp>
      <p:sp>
        <p:nvSpPr>
          <p:cNvPr id="21" name="Rectangle 20"/>
          <p:cNvSpPr/>
          <p:nvPr/>
        </p:nvSpPr>
        <p:spPr>
          <a:xfrm>
            <a:off x="6816668" y="4193191"/>
            <a:ext cx="687304" cy="312714"/>
          </a:xfrm>
          <a:prstGeom prst="rect">
            <a:avLst/>
          </a:prstGeom>
        </p:spPr>
        <p:txBody>
          <a:bodyPr wrap="none">
            <a:spAutoFit/>
          </a:bodyPr>
          <a:lstStyle/>
          <a:p>
            <a:pPr algn="ctr"/>
            <a:r>
              <a:rPr lang="nl-BE" sz="1432" b="1" dirty="0">
                <a:solidFill>
                  <a:prstClr val="black"/>
                </a:solidFill>
              </a:rPr>
              <a:t>+ 4 pts</a:t>
            </a:r>
            <a:endParaRPr lang="en-US" sz="1432" b="1" dirty="0">
              <a:solidFill>
                <a:prstClr val="black"/>
              </a:solidFill>
            </a:endParaRPr>
          </a:p>
        </p:txBody>
      </p:sp>
      <p:sp>
        <p:nvSpPr>
          <p:cNvPr id="25" name="Double flèche verticale 24"/>
          <p:cNvSpPr/>
          <p:nvPr/>
        </p:nvSpPr>
        <p:spPr>
          <a:xfrm rot="18225839">
            <a:off x="7966694" y="5062403"/>
            <a:ext cx="338737" cy="693125"/>
          </a:xfrm>
          <a:prstGeom prst="upDownArrow">
            <a:avLst/>
          </a:prstGeom>
          <a:solidFill>
            <a:srgbClr val="FF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32">
              <a:solidFill>
                <a:prstClr val="black"/>
              </a:solidFill>
            </a:endParaRPr>
          </a:p>
        </p:txBody>
      </p:sp>
      <p:pic>
        <p:nvPicPr>
          <p:cNvPr id="20" name="Picture 2" descr="Institut Solid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0786" y="6450962"/>
            <a:ext cx="1731027" cy="497312"/>
          </a:xfrm>
          <a:prstGeom prst="rect">
            <a:avLst/>
          </a:prstGeom>
          <a:solidFill>
            <a:schemeClr val="bg1"/>
          </a:solidFill>
          <a:extLst/>
        </p:spPr>
      </p:pic>
      <p:pic>
        <p:nvPicPr>
          <p:cNvPr id="26" name="Picture 2" descr="RÃ©sultat de recherche d'images pour &quot;mgen vyv&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4618" y="51945"/>
            <a:ext cx="905220" cy="80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93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re 1"/>
          <p:cNvSpPr>
            <a:spLocks noGrp="1"/>
          </p:cNvSpPr>
          <p:nvPr>
            <p:ph type="title"/>
          </p:nvPr>
        </p:nvSpPr>
        <p:spPr>
          <a:xfrm>
            <a:off x="3377174" y="3370327"/>
            <a:ext cx="3831233" cy="1233671"/>
          </a:xfrm>
        </p:spPr>
        <p:txBody>
          <a:bodyPr/>
          <a:lstStyle/>
          <a:p>
            <a:pPr eaLnBrk="1" hangingPunct="1"/>
            <a:r>
              <a:rPr lang="fr-BE" altLang="fr-FR" sz="3885"/>
              <a:t>Economie sociale</a:t>
            </a:r>
          </a:p>
        </p:txBody>
      </p:sp>
      <p:sp>
        <p:nvSpPr>
          <p:cNvPr id="119811" name="Rectangle 3"/>
          <p:cNvSpPr>
            <a:spLocks noChangeArrowheads="1"/>
          </p:cNvSpPr>
          <p:nvPr/>
        </p:nvSpPr>
        <p:spPr bwMode="auto">
          <a:xfrm>
            <a:off x="2523885" y="3987163"/>
            <a:ext cx="5345906" cy="69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Tx/>
              <a:buFontTx/>
              <a:buNone/>
            </a:pPr>
            <a:r>
              <a:rPr lang="fr-FR" altLang="en-US" sz="1943">
                <a:solidFill>
                  <a:srgbClr val="000000"/>
                </a:solidFill>
                <a:latin typeface="Arial" panose="020B0604020202020204" pitchFamily="34" charset="0"/>
              </a:rPr>
              <a:t> </a:t>
            </a:r>
          </a:p>
          <a:p>
            <a:pPr fontAlgn="base">
              <a:spcBef>
                <a:spcPct val="0"/>
              </a:spcBef>
              <a:spcAft>
                <a:spcPct val="0"/>
              </a:spcAft>
              <a:buClrTx/>
              <a:buFontTx/>
              <a:buNone/>
            </a:pPr>
            <a:endParaRPr lang="en-US" altLang="en-US" sz="1943">
              <a:solidFill>
                <a:srgbClr val="000000"/>
              </a:solidFill>
              <a:latin typeface="Arial" panose="020B0604020202020204" pitchFamily="34" charset="0"/>
            </a:endParaRPr>
          </a:p>
        </p:txBody>
      </p:sp>
      <p:sp>
        <p:nvSpPr>
          <p:cNvPr id="5" name="Oval 4"/>
          <p:cNvSpPr/>
          <p:nvPr/>
        </p:nvSpPr>
        <p:spPr>
          <a:xfrm>
            <a:off x="609982" y="3791832"/>
            <a:ext cx="2232602" cy="6219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fr-FR" sz="1511" b="1" dirty="0">
                <a:solidFill>
                  <a:srgbClr val="FFFFFF"/>
                </a:solidFill>
              </a:rPr>
              <a:t>Conseil européen </a:t>
            </a:r>
            <a:endParaRPr lang="en-US" sz="1511" b="1" dirty="0">
              <a:solidFill>
                <a:srgbClr val="FFFFFF"/>
              </a:solidFill>
            </a:endParaRPr>
          </a:p>
        </p:txBody>
      </p:sp>
      <p:sp>
        <p:nvSpPr>
          <p:cNvPr id="6" name="Oval 5"/>
          <p:cNvSpPr/>
          <p:nvPr/>
        </p:nvSpPr>
        <p:spPr>
          <a:xfrm>
            <a:off x="7660753" y="3733575"/>
            <a:ext cx="2864857" cy="62197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511" b="1" dirty="0">
              <a:solidFill>
                <a:srgbClr val="FFFFFF"/>
              </a:solidFill>
            </a:endParaRPr>
          </a:p>
          <a:p>
            <a:pPr algn="ctr" fontAlgn="base">
              <a:spcBef>
                <a:spcPct val="0"/>
              </a:spcBef>
              <a:spcAft>
                <a:spcPct val="0"/>
              </a:spcAft>
              <a:defRPr/>
            </a:pPr>
            <a:r>
              <a:rPr lang="fr-FR" sz="1511" b="1" dirty="0">
                <a:solidFill>
                  <a:srgbClr val="FFFFFF"/>
                </a:solidFill>
              </a:rPr>
              <a:t>Commission européenne </a:t>
            </a:r>
          </a:p>
          <a:p>
            <a:pPr algn="ctr" fontAlgn="base">
              <a:spcBef>
                <a:spcPct val="0"/>
              </a:spcBef>
              <a:spcAft>
                <a:spcPct val="0"/>
              </a:spcAft>
              <a:defRPr/>
            </a:pPr>
            <a:endParaRPr lang="en-US" sz="1943" b="1" dirty="0">
              <a:solidFill>
                <a:srgbClr val="FFFFFF"/>
              </a:solidFill>
            </a:endParaRPr>
          </a:p>
        </p:txBody>
      </p:sp>
      <p:sp>
        <p:nvSpPr>
          <p:cNvPr id="7" name="Oval 6"/>
          <p:cNvSpPr/>
          <p:nvPr/>
        </p:nvSpPr>
        <p:spPr>
          <a:xfrm>
            <a:off x="4156785" y="1975594"/>
            <a:ext cx="2273724" cy="97151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fr-FR" sz="1511" b="1" dirty="0">
              <a:solidFill>
                <a:srgbClr val="FFFFFF"/>
              </a:solidFill>
            </a:endParaRPr>
          </a:p>
          <a:p>
            <a:pPr algn="ctr" fontAlgn="base">
              <a:spcBef>
                <a:spcPct val="0"/>
              </a:spcBef>
              <a:spcAft>
                <a:spcPct val="0"/>
              </a:spcAft>
              <a:defRPr/>
            </a:pPr>
            <a:r>
              <a:rPr lang="fr-FR" sz="1511" b="1" dirty="0">
                <a:solidFill>
                  <a:srgbClr val="FFFFFF"/>
                </a:solidFill>
              </a:rPr>
              <a:t>Comité économique et social européen</a:t>
            </a:r>
            <a:r>
              <a:rPr lang="fr-FR" sz="1511" b="1" dirty="0">
                <a:solidFill>
                  <a:srgbClr val="FF0000"/>
                </a:solidFill>
              </a:rPr>
              <a:t> </a:t>
            </a:r>
          </a:p>
          <a:p>
            <a:pPr algn="ctr" fontAlgn="base">
              <a:spcBef>
                <a:spcPct val="0"/>
              </a:spcBef>
              <a:spcAft>
                <a:spcPct val="0"/>
              </a:spcAft>
              <a:defRPr/>
            </a:pPr>
            <a:endParaRPr lang="en-US" sz="1943" b="1" dirty="0">
              <a:solidFill>
                <a:srgbClr val="FFFFFF"/>
              </a:solidFill>
            </a:endParaRPr>
          </a:p>
        </p:txBody>
      </p:sp>
      <p:sp>
        <p:nvSpPr>
          <p:cNvPr id="8" name="Oval 7"/>
          <p:cNvSpPr/>
          <p:nvPr/>
        </p:nvSpPr>
        <p:spPr>
          <a:xfrm>
            <a:off x="4156785" y="5249961"/>
            <a:ext cx="2503324" cy="776185"/>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fr-FR" sz="1511" b="1" dirty="0">
                <a:solidFill>
                  <a:srgbClr val="FFFFFF"/>
                </a:solidFill>
              </a:rPr>
              <a:t>Parlement européen</a:t>
            </a:r>
            <a:endParaRPr lang="en-US" sz="1511" b="1" dirty="0">
              <a:solidFill>
                <a:srgbClr val="FFFFFF"/>
              </a:solidFill>
            </a:endParaRPr>
          </a:p>
        </p:txBody>
      </p:sp>
      <p:sp>
        <p:nvSpPr>
          <p:cNvPr id="10" name="Right Arrow 9"/>
          <p:cNvSpPr/>
          <p:nvPr/>
        </p:nvSpPr>
        <p:spPr>
          <a:xfrm>
            <a:off x="7146723" y="3748996"/>
            <a:ext cx="630543" cy="505463"/>
          </a:xfrm>
          <a:prstGeom prst="rightArrow">
            <a:avLst/>
          </a:prstGeom>
        </p:spPr>
        <p:style>
          <a:lnRef idx="1">
            <a:schemeClr val="accent1"/>
          </a:lnRef>
          <a:fillRef idx="3">
            <a:schemeClr val="accent1"/>
          </a:fillRef>
          <a:effectRef idx="2">
            <a:schemeClr val="accent1"/>
          </a:effectRef>
          <a:fontRef idx="minor">
            <a:schemeClr val="lt1"/>
          </a:fontRef>
        </p:style>
        <p:txBody>
          <a:bodyPr vert="wordArtVert" anchor="ctr"/>
          <a:lstStyle/>
          <a:p>
            <a:pPr algn="ctr" fontAlgn="base">
              <a:spcBef>
                <a:spcPct val="0"/>
              </a:spcBef>
              <a:spcAft>
                <a:spcPct val="0"/>
              </a:spcAft>
              <a:defRPr/>
            </a:pPr>
            <a:endParaRPr lang="en-US" sz="1943" b="1">
              <a:solidFill>
                <a:srgbClr val="FFFFFF"/>
              </a:solidFill>
            </a:endParaRPr>
          </a:p>
        </p:txBody>
      </p:sp>
      <p:sp>
        <p:nvSpPr>
          <p:cNvPr id="11" name="Down Arrow 10"/>
          <p:cNvSpPr/>
          <p:nvPr/>
        </p:nvSpPr>
        <p:spPr>
          <a:xfrm>
            <a:off x="5078611" y="4684529"/>
            <a:ext cx="532878" cy="47804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943" b="1">
              <a:solidFill>
                <a:srgbClr val="FFFFFF"/>
              </a:solidFill>
            </a:endParaRPr>
          </a:p>
        </p:txBody>
      </p:sp>
      <p:sp>
        <p:nvSpPr>
          <p:cNvPr id="14" name="Right Arrow 13"/>
          <p:cNvSpPr/>
          <p:nvPr/>
        </p:nvSpPr>
        <p:spPr>
          <a:xfrm flipH="1">
            <a:off x="2931681" y="3791832"/>
            <a:ext cx="534591" cy="462627"/>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943" b="1">
              <a:solidFill>
                <a:srgbClr val="FFFFFF"/>
              </a:solidFill>
            </a:endParaRPr>
          </a:p>
        </p:txBody>
      </p:sp>
      <p:sp>
        <p:nvSpPr>
          <p:cNvPr id="20" name="Up Arrow 19"/>
          <p:cNvSpPr/>
          <p:nvPr/>
        </p:nvSpPr>
        <p:spPr>
          <a:xfrm>
            <a:off x="5130014" y="3034495"/>
            <a:ext cx="447206" cy="452346"/>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sz="1943" b="1">
              <a:solidFill>
                <a:srgbClr val="FFFFFF"/>
              </a:solidFill>
            </a:endParaRPr>
          </a:p>
        </p:txBody>
      </p:sp>
      <p:sp>
        <p:nvSpPr>
          <p:cNvPr id="119820" name="Titre 1"/>
          <p:cNvSpPr txBox="1">
            <a:spLocks/>
          </p:cNvSpPr>
          <p:nvPr/>
        </p:nvSpPr>
        <p:spPr bwMode="auto">
          <a:xfrm>
            <a:off x="7677887" y="4557735"/>
            <a:ext cx="2936822" cy="36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lnSpc>
                <a:spcPct val="85000"/>
              </a:lnSpc>
              <a:spcBef>
                <a:spcPct val="0"/>
              </a:spcBef>
              <a:spcAft>
                <a:spcPct val="0"/>
              </a:spcAft>
              <a:buClrTx/>
              <a:buFontTx/>
              <a:buNone/>
            </a:pPr>
            <a:r>
              <a:rPr lang="fr-BE" altLang="fr-FR" sz="1511">
                <a:solidFill>
                  <a:srgbClr val="000000"/>
                </a:solidFill>
              </a:rPr>
              <a:t>Groupe d’Experts de la Commission Européenne sur l’Entrepreneuriat Social</a:t>
            </a:r>
          </a:p>
        </p:txBody>
      </p:sp>
      <p:sp>
        <p:nvSpPr>
          <p:cNvPr id="119821" name="Titre 1"/>
          <p:cNvSpPr txBox="1">
            <a:spLocks/>
          </p:cNvSpPr>
          <p:nvPr/>
        </p:nvSpPr>
        <p:spPr bwMode="auto">
          <a:xfrm>
            <a:off x="4490905" y="6058701"/>
            <a:ext cx="1874494" cy="36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lnSpc>
                <a:spcPct val="85000"/>
              </a:lnSpc>
              <a:spcBef>
                <a:spcPct val="0"/>
              </a:spcBef>
              <a:spcAft>
                <a:spcPct val="0"/>
              </a:spcAft>
              <a:buClrTx/>
              <a:buFontTx/>
              <a:buNone/>
            </a:pPr>
            <a:r>
              <a:rPr lang="fr-BE" altLang="fr-FR" sz="1511">
                <a:solidFill>
                  <a:srgbClr val="000000"/>
                </a:solidFill>
              </a:rPr>
              <a:t>Intergroupe « Economie Sociale »</a:t>
            </a:r>
          </a:p>
        </p:txBody>
      </p:sp>
      <p:sp>
        <p:nvSpPr>
          <p:cNvPr id="119822" name="Titre 1"/>
          <p:cNvSpPr txBox="1">
            <a:spLocks/>
          </p:cNvSpPr>
          <p:nvPr/>
        </p:nvSpPr>
        <p:spPr bwMode="auto">
          <a:xfrm>
            <a:off x="681946" y="4504619"/>
            <a:ext cx="2177772" cy="36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lnSpc>
                <a:spcPct val="85000"/>
              </a:lnSpc>
              <a:spcBef>
                <a:spcPct val="0"/>
              </a:spcBef>
              <a:spcAft>
                <a:spcPct val="0"/>
              </a:spcAft>
              <a:buClrTx/>
              <a:buFontTx/>
              <a:buNone/>
            </a:pPr>
            <a:r>
              <a:rPr lang="fr-BE" altLang="fr-FR" sz="1511">
                <a:solidFill>
                  <a:srgbClr val="000000"/>
                </a:solidFill>
              </a:rPr>
              <a:t>Certaines présidences engagées</a:t>
            </a:r>
          </a:p>
        </p:txBody>
      </p:sp>
      <p:sp>
        <p:nvSpPr>
          <p:cNvPr id="119823" name="Titre 1"/>
          <p:cNvSpPr txBox="1">
            <a:spLocks/>
          </p:cNvSpPr>
          <p:nvPr/>
        </p:nvSpPr>
        <p:spPr bwMode="auto">
          <a:xfrm>
            <a:off x="4101955" y="1603779"/>
            <a:ext cx="2331981" cy="36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lnSpc>
                <a:spcPct val="85000"/>
              </a:lnSpc>
              <a:spcBef>
                <a:spcPct val="0"/>
              </a:spcBef>
              <a:spcAft>
                <a:spcPct val="0"/>
              </a:spcAft>
              <a:buClrTx/>
              <a:buFontTx/>
              <a:buNone/>
            </a:pPr>
            <a:r>
              <a:rPr lang="fr-BE" altLang="fr-FR" sz="1511">
                <a:solidFill>
                  <a:srgbClr val="000000"/>
                </a:solidFill>
              </a:rPr>
              <a:t>Catégorie III et groupe d’étude permanent</a:t>
            </a:r>
          </a:p>
        </p:txBody>
      </p:sp>
      <p:sp>
        <p:nvSpPr>
          <p:cNvPr id="119824" name="Text Box 7"/>
          <p:cNvSpPr txBox="1">
            <a:spLocks noChangeArrowheads="1"/>
          </p:cNvSpPr>
          <p:nvPr/>
        </p:nvSpPr>
        <p:spPr bwMode="auto">
          <a:xfrm>
            <a:off x="215892" y="671672"/>
            <a:ext cx="10260028" cy="49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50000"/>
              </a:spcBef>
              <a:spcAft>
                <a:spcPct val="0"/>
              </a:spcAft>
              <a:buClrTx/>
              <a:buFontTx/>
              <a:buNone/>
            </a:pPr>
            <a:r>
              <a:rPr lang="fr-FR" altLang="en-US" sz="2590">
                <a:solidFill>
                  <a:srgbClr val="000000"/>
                </a:solidFill>
              </a:rPr>
              <a:t>Zoom: Les leviers pour les dossiers « Economie Sociale »</a:t>
            </a:r>
          </a:p>
        </p:txBody>
      </p:sp>
      <p:pic>
        <p:nvPicPr>
          <p:cNvPr id="119825"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26" y="1278228"/>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7"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815" y="592854"/>
            <a:ext cx="1552369" cy="143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516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age 4"/>
          <p:cNvPicPr>
            <a:picLocks noChangeAspect="1"/>
          </p:cNvPicPr>
          <p:nvPr/>
        </p:nvPicPr>
        <p:blipFill>
          <a:blip r:embed="rId3">
            <a:extLst>
              <a:ext uri="{28A0092B-C50C-407E-A947-70E740481C1C}">
                <a14:useLocalDpi xmlns:a14="http://schemas.microsoft.com/office/drawing/2010/main" val="0"/>
              </a:ext>
            </a:extLst>
          </a:blip>
          <a:srcRect l="4453" t="11176" r="8321" b="17400"/>
          <a:stretch>
            <a:fillRect/>
          </a:stretch>
        </p:blipFill>
        <p:spPr bwMode="auto">
          <a:xfrm>
            <a:off x="5985017" y="3858655"/>
            <a:ext cx="4593709" cy="28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p:cNvSpPr>
            <a:spLocks noChangeArrowheads="1"/>
          </p:cNvSpPr>
          <p:nvPr/>
        </p:nvSpPr>
        <p:spPr bwMode="auto">
          <a:xfrm>
            <a:off x="215892" y="1992729"/>
            <a:ext cx="7278657" cy="5094031"/>
          </a:xfrm>
          <a:prstGeom prst="rect">
            <a:avLst/>
          </a:prstGeom>
          <a:noFill/>
          <a:ln w="9525">
            <a:noFill/>
            <a:miter lim="800000"/>
            <a:headEnd/>
            <a:tailEnd/>
          </a:ln>
        </p:spPr>
        <p:txBody>
          <a:bodyPr/>
          <a:lstStyle/>
          <a:p>
            <a:pPr marL="370092"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2011: l’</a:t>
            </a:r>
            <a:r>
              <a:rPr lang="fr-FR" altLang="ja-JP" sz="1943" b="1" i="1" dirty="0">
                <a:solidFill>
                  <a:srgbClr val="000000"/>
                </a:solidFill>
                <a:ea typeface="MS PGothic" panose="020B0600070205080204" pitchFamily="34" charset="-128"/>
              </a:rPr>
              <a:t>Initiative pour l’Entrepreneuriat Social</a:t>
            </a:r>
            <a:br>
              <a:rPr lang="fr-FR" altLang="ja-JP" sz="1943" dirty="0">
                <a:solidFill>
                  <a:srgbClr val="000000"/>
                </a:solidFill>
                <a:ea typeface="MS PGothic" panose="020B0600070205080204" pitchFamily="34" charset="-128"/>
              </a:rPr>
            </a:br>
            <a:r>
              <a:rPr lang="fr-FR" altLang="ja-JP" sz="1943" dirty="0">
                <a:solidFill>
                  <a:srgbClr val="000000"/>
                </a:solidFill>
                <a:ea typeface="MS PGothic" panose="020B0600070205080204" pitchFamily="34" charset="-128"/>
              </a:rPr>
              <a:t>promeut les « entreprises sociales »</a:t>
            </a:r>
          </a:p>
          <a:p>
            <a:pPr marL="863548" lvl="1"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financement / communication / règlementaire</a:t>
            </a:r>
          </a:p>
          <a:p>
            <a:pPr marL="863548" lvl="1"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une étude sur les mutuelles</a:t>
            </a:r>
          </a:p>
          <a:p>
            <a:pPr marL="370092" indent="-270715" fontAlgn="base">
              <a:lnSpc>
                <a:spcPct val="120000"/>
              </a:lnSpc>
              <a:spcBef>
                <a:spcPct val="0"/>
              </a:spcBef>
              <a:spcAft>
                <a:spcPct val="0"/>
              </a:spcAft>
              <a:buClr>
                <a:srgbClr val="6666FF"/>
              </a:buClr>
              <a:buSzPct val="125000"/>
              <a:buFont typeface="Wingdings" pitchFamily="2" charset="2"/>
              <a:buChar char="§"/>
              <a:defRPr/>
            </a:pPr>
            <a:endParaRPr lang="fr-FR" altLang="ja-JP" sz="1943" dirty="0">
              <a:solidFill>
                <a:srgbClr val="000000"/>
              </a:solidFill>
              <a:ea typeface="MS PGothic" panose="020B0600070205080204" pitchFamily="34" charset="-128"/>
            </a:endParaRPr>
          </a:p>
          <a:p>
            <a:pPr marL="370092"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2015: nouvelle mission pour le </a:t>
            </a:r>
            <a:r>
              <a:rPr lang="fr-FR" altLang="ja-JP" sz="1943" b="1" dirty="0">
                <a:solidFill>
                  <a:srgbClr val="000000"/>
                </a:solidFill>
                <a:ea typeface="MS PGothic" panose="020B0600070205080204" pitchFamily="34" charset="-128"/>
              </a:rPr>
              <a:t>GECES</a:t>
            </a:r>
            <a:r>
              <a:rPr lang="fr-FR" altLang="ja-JP" sz="1943" dirty="0">
                <a:solidFill>
                  <a:srgbClr val="000000"/>
                </a:solidFill>
                <a:ea typeface="MS PGothic" panose="020B0600070205080204" pitchFamily="34" charset="-128"/>
              </a:rPr>
              <a:t> : 2018 renouvellement</a:t>
            </a:r>
            <a:br>
              <a:rPr lang="fr-FR" altLang="ja-JP" sz="1943" dirty="0">
                <a:solidFill>
                  <a:srgbClr val="000000"/>
                </a:solidFill>
                <a:ea typeface="MS PGothic" panose="020B0600070205080204" pitchFamily="34" charset="-128"/>
              </a:rPr>
            </a:br>
            <a:r>
              <a:rPr lang="fr-FR" altLang="ja-JP" sz="1943" dirty="0">
                <a:solidFill>
                  <a:srgbClr val="000000"/>
                </a:solidFill>
                <a:ea typeface="MS PGothic" panose="020B0600070205080204" pitchFamily="34" charset="-128"/>
              </a:rPr>
              <a:t>émettre des recommandations de politique publique :</a:t>
            </a:r>
          </a:p>
          <a:p>
            <a:pPr marL="863548" lvl="1"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les « voies alternatives au SME »</a:t>
            </a:r>
          </a:p>
          <a:p>
            <a:pPr marL="370092" indent="-270715" fontAlgn="base">
              <a:lnSpc>
                <a:spcPct val="120000"/>
              </a:lnSpc>
              <a:spcBef>
                <a:spcPct val="0"/>
              </a:spcBef>
              <a:spcAft>
                <a:spcPct val="0"/>
              </a:spcAft>
              <a:buClr>
                <a:srgbClr val="6666FF"/>
              </a:buClr>
              <a:buSzPct val="125000"/>
              <a:buFont typeface="Wingdings" pitchFamily="2" charset="2"/>
              <a:buChar char="§"/>
              <a:defRPr/>
            </a:pPr>
            <a:endParaRPr lang="fr-FR" altLang="ja-JP" sz="1943" dirty="0">
              <a:solidFill>
                <a:srgbClr val="000000"/>
              </a:solidFill>
              <a:ea typeface="MS PGothic" panose="020B0600070205080204" pitchFamily="34" charset="-128"/>
            </a:endParaRPr>
          </a:p>
          <a:p>
            <a:pPr marL="370092"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Double enjeu pour les mutuelles:</a:t>
            </a:r>
          </a:p>
          <a:p>
            <a:pPr marL="863548" lvl="1"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mettre à jour la revendication mutualiste</a:t>
            </a:r>
          </a:p>
          <a:p>
            <a:pPr marL="863548" lvl="1" indent="-270715" fontAlgn="base">
              <a:lnSpc>
                <a:spcPct val="120000"/>
              </a:lnSpc>
              <a:spcBef>
                <a:spcPct val="0"/>
              </a:spcBef>
              <a:spcAft>
                <a:spcPct val="0"/>
              </a:spcAft>
              <a:buClr>
                <a:srgbClr val="6666FF"/>
              </a:buClr>
              <a:buSzPct val="125000"/>
              <a:buFont typeface="Wingdings" pitchFamily="2" charset="2"/>
              <a:buChar char="§"/>
              <a:defRPr/>
            </a:pPr>
            <a:r>
              <a:rPr lang="fr-FR" altLang="ja-JP" sz="1943" dirty="0">
                <a:solidFill>
                  <a:srgbClr val="000000"/>
                </a:solidFill>
                <a:ea typeface="MS PGothic" panose="020B0600070205080204" pitchFamily="34" charset="-128"/>
              </a:rPr>
              <a:t>saisir l’opportunité du GECES</a:t>
            </a:r>
          </a:p>
        </p:txBody>
      </p:sp>
      <p:sp>
        <p:nvSpPr>
          <p:cNvPr id="121860" name="AutoShape 9" descr="Résultat de recherche d'images pour &quot;loupe bonhomme&quot;"/>
          <p:cNvSpPr>
            <a:spLocks noChangeAspect="1" noChangeArrowheads="1"/>
          </p:cNvSpPr>
          <p:nvPr/>
        </p:nvSpPr>
        <p:spPr bwMode="auto">
          <a:xfrm>
            <a:off x="5167709" y="3615348"/>
            <a:ext cx="356394" cy="32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fontAlgn="base">
              <a:spcBef>
                <a:spcPct val="0"/>
              </a:spcBef>
              <a:spcAft>
                <a:spcPct val="0"/>
              </a:spcAft>
              <a:buClrTx/>
              <a:buFontTx/>
              <a:buNone/>
            </a:pPr>
            <a:endParaRPr lang="en-US" altLang="en-US" sz="1943">
              <a:solidFill>
                <a:srgbClr val="000000"/>
              </a:solidFill>
              <a:latin typeface="Arial" panose="020B0604020202020204" pitchFamily="34" charset="0"/>
            </a:endParaRPr>
          </a:p>
        </p:txBody>
      </p:sp>
      <p:sp>
        <p:nvSpPr>
          <p:cNvPr id="121861" name="Text Box 7"/>
          <p:cNvSpPr txBox="1">
            <a:spLocks noChangeArrowheads="1"/>
          </p:cNvSpPr>
          <p:nvPr/>
        </p:nvSpPr>
        <p:spPr bwMode="auto">
          <a:xfrm>
            <a:off x="215892" y="671673"/>
            <a:ext cx="10260028"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50000"/>
              </a:spcBef>
              <a:spcAft>
                <a:spcPct val="0"/>
              </a:spcAft>
              <a:buClrTx/>
              <a:buFontTx/>
              <a:buNone/>
            </a:pPr>
            <a:r>
              <a:rPr lang="fr-FR" altLang="en-US" sz="3885" dirty="0">
                <a:solidFill>
                  <a:srgbClr val="000000"/>
                </a:solidFill>
              </a:rPr>
              <a:t>Promouvoir la spécificité mutualiste</a:t>
            </a:r>
          </a:p>
        </p:txBody>
      </p:sp>
      <p:pic>
        <p:nvPicPr>
          <p:cNvPr id="121862"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3926" y="1278228"/>
            <a:ext cx="4994652" cy="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136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356612" y="1872788"/>
            <a:ext cx="3886063" cy="3884349"/>
          </a:xfrm>
          <a:prstGeom prst="rect">
            <a:avLst/>
          </a:prstGeom>
          <a:solidFill>
            <a:srgbClr val="6AA5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1943" b="1">
              <a:solidFill>
                <a:srgbClr val="FFFFFF"/>
              </a:solidFill>
            </a:endParaRPr>
          </a:p>
        </p:txBody>
      </p:sp>
      <p:sp>
        <p:nvSpPr>
          <p:cNvPr id="123907" name="Titre 4"/>
          <p:cNvSpPr>
            <a:spLocks noGrp="1"/>
          </p:cNvSpPr>
          <p:nvPr>
            <p:ph type="title" idx="4294967295"/>
          </p:nvPr>
        </p:nvSpPr>
        <p:spPr>
          <a:xfrm>
            <a:off x="3477695" y="2523034"/>
            <a:ext cx="3643896" cy="2583855"/>
          </a:xfrm>
        </p:spPr>
        <p:txBody>
          <a:bodyPr anchor="t"/>
          <a:lstStyle/>
          <a:p>
            <a:r>
              <a:rPr lang="fr-FR" altLang="en-US" sz="3022" dirty="0"/>
              <a:t> Travailler sur la conception EU du modèle économique non-lucratif ?</a:t>
            </a:r>
          </a:p>
        </p:txBody>
      </p:sp>
      <p:sp>
        <p:nvSpPr>
          <p:cNvPr id="4" name="Text Box 7"/>
          <p:cNvSpPr txBox="1">
            <a:spLocks noChangeArrowheads="1"/>
          </p:cNvSpPr>
          <p:nvPr/>
        </p:nvSpPr>
        <p:spPr bwMode="auto">
          <a:xfrm>
            <a:off x="215892" y="671673"/>
            <a:ext cx="10260028" cy="69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
              <a:defRPr sz="2000" b="1">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chemeClr val="accent1"/>
              </a:buClr>
              <a:buFont typeface="Wingdings" panose="05000000000000000000" pitchFamily="2" charset="2"/>
              <a:buChar char="§"/>
              <a:defRPr sz="19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700">
                <a:solidFill>
                  <a:schemeClr val="tx1"/>
                </a:solidFill>
                <a:latin typeface="Calibri" panose="020F0502020204030204" pitchFamily="34" charset="0"/>
                <a:ea typeface="ＭＳ Ｐゴシック" panose="020B0600070205080204" pitchFamily="34" charset="-128"/>
              </a:defRPr>
            </a:lvl9pPr>
          </a:lstStyle>
          <a:p>
            <a:pPr algn="ctr" fontAlgn="base">
              <a:spcBef>
                <a:spcPct val="50000"/>
              </a:spcBef>
              <a:spcAft>
                <a:spcPct val="0"/>
              </a:spcAft>
              <a:buClrTx/>
              <a:buFontTx/>
              <a:buNone/>
            </a:pPr>
            <a:r>
              <a:rPr lang="fr-FR" altLang="en-US" sz="3885" dirty="0">
                <a:solidFill>
                  <a:srgbClr val="000000"/>
                </a:solidFill>
              </a:rPr>
              <a:t>Promouvoir la spécificité mutualiste</a:t>
            </a:r>
          </a:p>
        </p:txBody>
      </p:sp>
    </p:spTree>
    <p:extLst>
      <p:ext uri="{BB962C8B-B14F-4D97-AF65-F5344CB8AC3E}">
        <p14:creationId xmlns:p14="http://schemas.microsoft.com/office/powerpoint/2010/main" val="3891108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ce réservé du contenu 2"/>
          <p:cNvSpPr>
            <a:spLocks noGrp="1"/>
          </p:cNvSpPr>
          <p:nvPr>
            <p:ph idx="1"/>
          </p:nvPr>
        </p:nvSpPr>
        <p:spPr/>
        <p:txBody>
          <a:bodyPr/>
          <a:lstStyle/>
          <a:p>
            <a:r>
              <a:rPr lang="fr-FR" altLang="en-US" dirty="0"/>
              <a:t>Sur le plan économique, le mode d’entreprendre mutualiste comporte de </a:t>
            </a:r>
            <a:r>
              <a:rPr lang="fr-FR" altLang="en-US" u="sng" dirty="0"/>
              <a:t>nombreux atouts,  </a:t>
            </a:r>
            <a:r>
              <a:rPr lang="fr-FR" altLang="en-US" dirty="0"/>
              <a:t>solidité, préférence pour le long terme,  proximité aux besoins des individus, mais aussi </a:t>
            </a:r>
            <a:r>
              <a:rPr lang="fr-FR" altLang="en-US" u="sng" dirty="0"/>
              <a:t>une faiblesse consubstantielle </a:t>
            </a:r>
            <a:r>
              <a:rPr lang="fr-FR" altLang="en-US" dirty="0"/>
              <a:t>à son modèle juridique : son incapacité à lever du « </a:t>
            </a:r>
            <a:r>
              <a:rPr lang="fr-FR" altLang="en-US" u="sng" dirty="0"/>
              <a:t>capital gratuit ». </a:t>
            </a:r>
            <a:r>
              <a:rPr lang="fr-FR" altLang="en-US" dirty="0"/>
              <a:t> </a:t>
            </a:r>
          </a:p>
          <a:p>
            <a:endParaRPr lang="fr-FR" altLang="en-US" dirty="0"/>
          </a:p>
          <a:p>
            <a:r>
              <a:rPr lang="fr-FR" altLang="en-US" dirty="0"/>
              <a:t>La mutuelle est la </a:t>
            </a:r>
            <a:r>
              <a:rPr lang="fr-FR" altLang="en-US" u="sng" dirty="0"/>
              <a:t>propriété collective des adhérents</a:t>
            </a:r>
            <a:r>
              <a:rPr lang="fr-FR" altLang="en-US" dirty="0"/>
              <a:t>, son « capital » (le fonds mutualiste) n’est ni cessible, ni négociable sur le marché. </a:t>
            </a:r>
          </a:p>
          <a:p>
            <a:endParaRPr lang="fr-FR" altLang="en-US" dirty="0"/>
          </a:p>
          <a:p>
            <a:r>
              <a:rPr lang="fr-FR" altLang="en-US" dirty="0"/>
              <a:t>De fait, les mutuelles ne peuvent pas lever des capitaux à titre gratuit pour financer leur croissance, investir, ou attaquer un nouveau marché. </a:t>
            </a:r>
          </a:p>
          <a:p>
            <a:pPr>
              <a:buFont typeface="Wingdings" panose="05000000000000000000" pitchFamily="2" charset="2"/>
              <a:buNone/>
            </a:pPr>
            <a:endParaRPr lang="fr-FR" altLang="en-US" dirty="0"/>
          </a:p>
          <a:p>
            <a:r>
              <a:rPr lang="fr-FR" altLang="en-US" dirty="0"/>
              <a:t>C’est un </a:t>
            </a:r>
            <a:r>
              <a:rPr lang="fr-FR" altLang="en-US" u="sng" dirty="0"/>
              <a:t>handicap concurrentiel majeur </a:t>
            </a:r>
            <a:r>
              <a:rPr lang="fr-FR" altLang="en-US" dirty="0"/>
              <a:t>par rapport aux sociétés d’assurance qui disposent de cette faculté.</a:t>
            </a:r>
          </a:p>
          <a:p>
            <a:r>
              <a:rPr lang="fr-FR" altLang="en-US" dirty="0"/>
              <a:t>Le raisonnement vaut pour les IP, les associations et fondations. </a:t>
            </a:r>
          </a:p>
          <a:p>
            <a:endParaRPr lang="fr-FR" altLang="en-US" dirty="0"/>
          </a:p>
          <a:p>
            <a:endParaRPr lang="fr-FR" altLang="en-US" dirty="0"/>
          </a:p>
        </p:txBody>
      </p:sp>
      <p:sp>
        <p:nvSpPr>
          <p:cNvPr id="147459" name="Titre 3"/>
          <p:cNvSpPr>
            <a:spLocks noGrp="1"/>
          </p:cNvSpPr>
          <p:nvPr>
            <p:ph type="title"/>
          </p:nvPr>
        </p:nvSpPr>
        <p:spPr>
          <a:xfrm>
            <a:off x="837868" y="825881"/>
            <a:ext cx="8272447" cy="618549"/>
          </a:xfrm>
        </p:spPr>
        <p:txBody>
          <a:bodyPr/>
          <a:lstStyle/>
          <a:p>
            <a:r>
              <a:rPr lang="fr-FR" altLang="en-US" sz="3022" dirty="0">
                <a:solidFill>
                  <a:schemeClr val="tx1"/>
                </a:solidFill>
              </a:rPr>
              <a:t>Pourquoi faut-il aider le modèle mutualiste ?</a:t>
            </a:r>
          </a:p>
        </p:txBody>
      </p:sp>
    </p:spTree>
    <p:extLst>
      <p:ext uri="{BB962C8B-B14F-4D97-AF65-F5344CB8AC3E}">
        <p14:creationId xmlns:p14="http://schemas.microsoft.com/office/powerpoint/2010/main" val="637987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Espace réservé du contenu 2"/>
          <p:cNvSpPr>
            <a:spLocks noGrp="1"/>
          </p:cNvSpPr>
          <p:nvPr>
            <p:ph idx="1"/>
          </p:nvPr>
        </p:nvSpPr>
        <p:spPr>
          <a:xfrm>
            <a:off x="881410" y="2339677"/>
            <a:ext cx="8376986" cy="2880320"/>
          </a:xfrm>
        </p:spPr>
        <p:txBody>
          <a:bodyPr/>
          <a:lstStyle/>
          <a:p>
            <a:pPr marL="0" indent="0" algn="just">
              <a:buNone/>
            </a:pPr>
            <a:r>
              <a:rPr lang="fr-FR" altLang="en-US" dirty="0"/>
              <a:t>A l’heure ou la construction européenne recherche un nouveau souffle, une question essentielle se pose dans le cadre de la promotion de la diversité des formes d’entreprendre à savoir comment mieux reconnaitre tant la nature de l’activité exercée que le mode d’organisation des entreprises de l’économie sociale qui dans la classification binaire actuel du droit EU ne se retrouvent ni en tant qu’entreprises à but lucratif ou à capitaux ni comme organisations à but non lucratif ou totalement désintéressées. </a:t>
            </a:r>
          </a:p>
        </p:txBody>
      </p:sp>
      <p:sp>
        <p:nvSpPr>
          <p:cNvPr id="4" name="Titre 3"/>
          <p:cNvSpPr>
            <a:spLocks noGrp="1"/>
          </p:cNvSpPr>
          <p:nvPr>
            <p:ph type="title"/>
          </p:nvPr>
        </p:nvSpPr>
        <p:spPr>
          <a:xfrm>
            <a:off x="881410" y="1115541"/>
            <a:ext cx="8272447" cy="618549"/>
          </a:xfrm>
        </p:spPr>
        <p:txBody>
          <a:bodyPr/>
          <a:lstStyle/>
          <a:p>
            <a:r>
              <a:rPr lang="fr-FR" altLang="en-US" sz="3022" dirty="0">
                <a:solidFill>
                  <a:schemeClr val="tx1"/>
                </a:solidFill>
              </a:rPr>
              <a:t>Pourquoi faut-il aider le modèle mutualiste ?</a:t>
            </a:r>
          </a:p>
        </p:txBody>
      </p:sp>
    </p:spTree>
    <p:extLst>
      <p:ext uri="{BB962C8B-B14F-4D97-AF65-F5344CB8AC3E}">
        <p14:creationId xmlns:p14="http://schemas.microsoft.com/office/powerpoint/2010/main" val="4030440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Espace réservé du contenu 2"/>
          <p:cNvSpPr>
            <a:spLocks noGrp="1"/>
          </p:cNvSpPr>
          <p:nvPr>
            <p:ph idx="1"/>
          </p:nvPr>
        </p:nvSpPr>
        <p:spPr>
          <a:xfrm>
            <a:off x="813766" y="1691605"/>
            <a:ext cx="8699747" cy="4989036"/>
          </a:xfrm>
        </p:spPr>
        <p:txBody>
          <a:bodyPr/>
          <a:lstStyle/>
          <a:p>
            <a:pPr marL="0" indent="0">
              <a:buNone/>
            </a:pPr>
            <a:r>
              <a:rPr lang="fr-FR" altLang="en-US" dirty="0"/>
              <a:t>	</a:t>
            </a:r>
          </a:p>
          <a:p>
            <a:pPr marL="0" indent="0" algn="just">
              <a:buNone/>
            </a:pPr>
            <a:r>
              <a:rPr lang="fr-FR" altLang="en-US" dirty="0"/>
              <a:t>En effet, l’économie sociale dans ses caractéristiques intrinsèques (définies par des valeurs transposées dans des statuts) et notamment, celle d’un rapport différent au profit, n’est pas appréhendée en droit communautaire. Ainsi l’article 54 du TFUE fut interprété comme opposant les entités économiquement désintéressées (sans but lucratif) c’est-à-dire celles ne réalisant aucun bénéfice car n’entretenant aucun échange monétaires face aux sociétés </a:t>
            </a:r>
            <a:r>
              <a:rPr lang="fr-FR" altLang="en-US" dirty="0" err="1"/>
              <a:t>excerçant</a:t>
            </a:r>
            <a:r>
              <a:rPr lang="fr-FR" altLang="en-US" dirty="0"/>
              <a:t> une activité économique contre rémunération. Cette seconde catégorie englobe donc sans les différencier et indépendamment de leur forme juridique, toutes les entreprises amenées à réaliser des bénéfices qu’elles les distribuent ou non..…</a:t>
            </a:r>
          </a:p>
        </p:txBody>
      </p:sp>
      <p:sp>
        <p:nvSpPr>
          <p:cNvPr id="4" name="Titre 3"/>
          <p:cNvSpPr>
            <a:spLocks noGrp="1"/>
          </p:cNvSpPr>
          <p:nvPr>
            <p:ph type="title"/>
          </p:nvPr>
        </p:nvSpPr>
        <p:spPr>
          <a:xfrm>
            <a:off x="837868" y="825881"/>
            <a:ext cx="8272447" cy="618549"/>
          </a:xfrm>
        </p:spPr>
        <p:txBody>
          <a:bodyPr/>
          <a:lstStyle/>
          <a:p>
            <a:r>
              <a:rPr lang="fr-FR" altLang="en-US" sz="3022" dirty="0">
                <a:solidFill>
                  <a:schemeClr val="tx1"/>
                </a:solidFill>
              </a:rPr>
              <a:t>Pourquoi faut-il aider le modèle mutualiste ?</a:t>
            </a:r>
          </a:p>
        </p:txBody>
      </p:sp>
    </p:spTree>
    <p:extLst>
      <p:ext uri="{BB962C8B-B14F-4D97-AF65-F5344CB8AC3E}">
        <p14:creationId xmlns:p14="http://schemas.microsoft.com/office/powerpoint/2010/main" val="2027722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re 1"/>
          <p:cNvSpPr>
            <a:spLocks noGrp="1"/>
          </p:cNvSpPr>
          <p:nvPr>
            <p:ph type="title"/>
          </p:nvPr>
        </p:nvSpPr>
        <p:spPr>
          <a:xfrm>
            <a:off x="215892" y="1137726"/>
            <a:ext cx="9622631" cy="450633"/>
          </a:xfrm>
        </p:spPr>
        <p:txBody>
          <a:bodyPr/>
          <a:lstStyle/>
          <a:p>
            <a:r>
              <a:rPr lang="fr-FR" altLang="en-US">
                <a:solidFill>
                  <a:schemeClr val="tx1"/>
                </a:solidFill>
              </a:rPr>
              <a:t>Une conception qui ne fait pas sens !</a:t>
            </a:r>
          </a:p>
        </p:txBody>
      </p:sp>
      <p:sp>
        <p:nvSpPr>
          <p:cNvPr id="156675" name="Espace réservé du contenu 2"/>
          <p:cNvSpPr>
            <a:spLocks noGrp="1"/>
          </p:cNvSpPr>
          <p:nvPr>
            <p:ph idx="1"/>
          </p:nvPr>
        </p:nvSpPr>
        <p:spPr/>
        <p:txBody>
          <a:bodyPr/>
          <a:lstStyle/>
          <a:p>
            <a:r>
              <a:rPr lang="fr-FR" altLang="en-US" sz="2590"/>
              <a:t>Réduire « l’économie non lucrative » à l’économie de la gratuité est une erreur.</a:t>
            </a:r>
          </a:p>
          <a:p>
            <a:r>
              <a:rPr lang="fr-FR" altLang="en-US" sz="2590"/>
              <a:t>Rares sont les associations et fondations qui offrent des biens et services gratuits. </a:t>
            </a:r>
          </a:p>
          <a:p>
            <a:r>
              <a:rPr lang="fr-FR" altLang="en-US" sz="2590"/>
              <a:t>L’économie non lucrative vue selon le droit de l’UE se limite donc aux soupes populaires, aux dons de biens pour les démunis, ou à Wikipédia. </a:t>
            </a:r>
          </a:p>
          <a:p>
            <a:r>
              <a:rPr lang="fr-FR" altLang="en-US" sz="2590"/>
              <a:t>La conception historique de la non-lucrativité est l’absence de partage des bénéfices, et non pas l’absence de bénéfices !</a:t>
            </a:r>
          </a:p>
          <a:p>
            <a:endParaRPr lang="fr-FR" altLang="en-US"/>
          </a:p>
          <a:p>
            <a:endParaRPr lang="fr-FR" altLang="en-US"/>
          </a:p>
        </p:txBody>
      </p:sp>
    </p:spTree>
    <p:extLst>
      <p:ext uri="{BB962C8B-B14F-4D97-AF65-F5344CB8AC3E}">
        <p14:creationId xmlns:p14="http://schemas.microsoft.com/office/powerpoint/2010/main" val="2931806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Espace réservé du contenu 2"/>
          <p:cNvSpPr>
            <a:spLocks noGrp="1"/>
          </p:cNvSpPr>
          <p:nvPr>
            <p:ph idx="1"/>
          </p:nvPr>
        </p:nvSpPr>
        <p:spPr/>
        <p:txBody>
          <a:bodyPr/>
          <a:lstStyle/>
          <a:p>
            <a:pPr marL="0" indent="0" algn="just">
              <a:buNone/>
            </a:pPr>
            <a:r>
              <a:rPr lang="fr-FR" altLang="en-US" dirty="0"/>
              <a:t>Ainsi, la jurisprudence de la CJCE ou la pratique décisionnelle de la CE ne manifestent aucun intérêt pour la notion de non-</a:t>
            </a:r>
            <a:r>
              <a:rPr lang="fr-FR" altLang="en-US" dirty="0" err="1"/>
              <a:t>lucrativité</a:t>
            </a:r>
            <a:r>
              <a:rPr lang="fr-FR" altLang="en-US" dirty="0"/>
              <a:t> qui ne fait jamais l’objet d’un examen spécifique car c’est la nature de l’activité de l’entreprise qui est déterminante. Or le principe de neutralité du droit de l’UE à l’égard des formes d’organisation des entreprises ne saurait masquer l’existence d’un modèle d’entreprise dont l’existence repose sur d’autres critères que la recherche du profit.</a:t>
            </a:r>
          </a:p>
          <a:p>
            <a:r>
              <a:rPr lang="fr-FR" altLang="en-US" dirty="0"/>
              <a:t>	</a:t>
            </a:r>
          </a:p>
          <a:p>
            <a:pPr marL="0" indent="0">
              <a:buNone/>
            </a:pPr>
            <a:r>
              <a:rPr lang="fr-FR" altLang="en-US" sz="2400" dirty="0">
                <a:solidFill>
                  <a:srgbClr val="FF0000"/>
                </a:solidFill>
              </a:rPr>
              <a:t>Introduire dans le droit de l’UE une nouvelle notion : la </a:t>
            </a:r>
            <a:r>
              <a:rPr lang="fr-FR" altLang="en-US" sz="2400" dirty="0" err="1">
                <a:solidFill>
                  <a:srgbClr val="FF0000"/>
                </a:solidFill>
              </a:rPr>
              <a:t>lucrativité</a:t>
            </a:r>
            <a:r>
              <a:rPr lang="fr-FR" altLang="en-US" sz="2400" dirty="0">
                <a:solidFill>
                  <a:srgbClr val="FF0000"/>
                </a:solidFill>
              </a:rPr>
              <a:t> limitée</a:t>
            </a:r>
            <a:r>
              <a:rPr lang="fr-FR" altLang="en-US" dirty="0"/>
              <a:t>. Cette notion définirait l’ensemble des organisations qui sont susceptibles de réaliser un bénéfice mais n’ont pas pour but de la distribuer à leurs propriétaires, car leur finalité est autre. Elles s’intercalent ainsi entre celles qui ont pour visée de n’en réaliser aucun (à but non-lucratif) et celles qui ont pour objectif d’en réaliser un maximum pour pouvoir le distribuer (à but lucratif).</a:t>
            </a:r>
          </a:p>
          <a:p>
            <a:endParaRPr lang="fr-FR" altLang="en-US" dirty="0"/>
          </a:p>
          <a:p>
            <a:endParaRPr lang="fr-FR" altLang="en-US" dirty="0"/>
          </a:p>
        </p:txBody>
      </p:sp>
      <p:sp>
        <p:nvSpPr>
          <p:cNvPr id="4" name="Titre 3"/>
          <p:cNvSpPr>
            <a:spLocks noGrp="1"/>
          </p:cNvSpPr>
          <p:nvPr>
            <p:ph type="title"/>
          </p:nvPr>
        </p:nvSpPr>
        <p:spPr>
          <a:xfrm>
            <a:off x="837868" y="825881"/>
            <a:ext cx="8272447" cy="618549"/>
          </a:xfrm>
        </p:spPr>
        <p:txBody>
          <a:bodyPr/>
          <a:lstStyle/>
          <a:p>
            <a:r>
              <a:rPr lang="fr-FR" altLang="en-US" sz="3022" dirty="0">
                <a:solidFill>
                  <a:schemeClr val="tx1"/>
                </a:solidFill>
              </a:rPr>
              <a:t>Pourquoi faut-il aider le modèle mutualiste ?</a:t>
            </a:r>
          </a:p>
        </p:txBody>
      </p:sp>
    </p:spTree>
    <p:extLst>
      <p:ext uri="{BB962C8B-B14F-4D97-AF65-F5344CB8AC3E}">
        <p14:creationId xmlns:p14="http://schemas.microsoft.com/office/powerpoint/2010/main" val="16993527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re 1"/>
          <p:cNvSpPr>
            <a:spLocks noGrp="1"/>
          </p:cNvSpPr>
          <p:nvPr>
            <p:ph type="title"/>
          </p:nvPr>
        </p:nvSpPr>
        <p:spPr>
          <a:xfrm>
            <a:off x="953418" y="971525"/>
            <a:ext cx="7850943" cy="983510"/>
          </a:xfrm>
        </p:spPr>
        <p:txBody>
          <a:bodyPr/>
          <a:lstStyle/>
          <a:p>
            <a:r>
              <a:rPr lang="fr-FR" altLang="en-US" sz="3022" u="sng" dirty="0">
                <a:solidFill>
                  <a:schemeClr val="tx1"/>
                </a:solidFill>
                <a:cs typeface="Calibri" panose="020F0502020204030204" pitchFamily="34" charset="0"/>
              </a:rPr>
              <a:t>Stratégie nouvelle : </a:t>
            </a:r>
            <a:r>
              <a:rPr lang="fr-FR" altLang="en-US" sz="3022" dirty="0">
                <a:solidFill>
                  <a:schemeClr val="tx1"/>
                </a:solidFill>
                <a:cs typeface="Calibri" panose="020F0502020204030204" pitchFamily="34" charset="0"/>
              </a:rPr>
              <a:t>ouvrir un débat sur l’économie non-lucrative en droit européen</a:t>
            </a:r>
          </a:p>
        </p:txBody>
      </p:sp>
      <p:sp>
        <p:nvSpPr>
          <p:cNvPr id="3" name="Espace réservé du contenu 2"/>
          <p:cNvSpPr>
            <a:spLocks noGrp="1"/>
          </p:cNvSpPr>
          <p:nvPr>
            <p:ph idx="1"/>
          </p:nvPr>
        </p:nvSpPr>
        <p:spPr>
          <a:xfrm>
            <a:off x="809402" y="2627709"/>
            <a:ext cx="8882429" cy="2376264"/>
          </a:xfrm>
        </p:spPr>
        <p:txBody>
          <a:bodyPr/>
          <a:lstStyle/>
          <a:p>
            <a:pPr>
              <a:buFont typeface="Wingdings" panose="05000000000000000000" pitchFamily="2" charset="2"/>
              <a:buNone/>
              <a:defRPr/>
            </a:pPr>
            <a:r>
              <a:rPr lang="fr-FR" u="sng" dirty="0">
                <a:ea typeface="MS PGothic" pitchFamily="34" charset="-128"/>
                <a:cs typeface="Calibri" pitchFamily="34" charset="0"/>
              </a:rPr>
              <a:t>Pour y parvenir : </a:t>
            </a:r>
          </a:p>
          <a:p>
            <a:pPr>
              <a:defRPr/>
            </a:pPr>
            <a:r>
              <a:rPr lang="fr-FR" dirty="0">
                <a:ea typeface="MS PGothic" pitchFamily="34" charset="-128"/>
                <a:cs typeface="Calibri" pitchFamily="34" charset="0"/>
              </a:rPr>
              <a:t>Mettre en débat ce sujet via des « </a:t>
            </a:r>
            <a:r>
              <a:rPr lang="fr-FR" dirty="0" err="1">
                <a:ea typeface="MS PGothic" pitchFamily="34" charset="-128"/>
                <a:cs typeface="Calibri" pitchFamily="34" charset="0"/>
              </a:rPr>
              <a:t>Think</a:t>
            </a:r>
            <a:r>
              <a:rPr lang="fr-FR" dirty="0">
                <a:ea typeface="MS PGothic" pitchFamily="34" charset="-128"/>
                <a:cs typeface="Calibri" pitchFamily="34" charset="0"/>
              </a:rPr>
              <a:t> tank » Bruxellois et publications dans la presse juridique européenne = rapport Driguez</a:t>
            </a:r>
          </a:p>
          <a:p>
            <a:pPr>
              <a:defRPr/>
            </a:pPr>
            <a:r>
              <a:rPr lang="fr-FR" dirty="0">
                <a:ea typeface="MS PGothic" pitchFamily="34" charset="-128"/>
                <a:cs typeface="Calibri" pitchFamily="34" charset="0"/>
              </a:rPr>
              <a:t>Créer une alliance avec des acteurs privés non lucratif européens.</a:t>
            </a:r>
          </a:p>
          <a:p>
            <a:pPr>
              <a:defRPr/>
            </a:pPr>
            <a:r>
              <a:rPr lang="fr-FR" dirty="0">
                <a:ea typeface="MS PGothic" pitchFamily="34" charset="-128"/>
                <a:cs typeface="Calibri" pitchFamily="34" charset="0"/>
              </a:rPr>
              <a:t>Sensibiliser les eurodéputés au sujet, les Etats membres et la Commission</a:t>
            </a:r>
            <a:endParaRPr lang="fr-FR" dirty="0">
              <a:ea typeface="MS PGothic" pitchFamily="34" charset="-128"/>
            </a:endParaRPr>
          </a:p>
        </p:txBody>
      </p:sp>
    </p:spTree>
    <p:extLst>
      <p:ext uri="{BB962C8B-B14F-4D97-AF65-F5344CB8AC3E}">
        <p14:creationId xmlns:p14="http://schemas.microsoft.com/office/powerpoint/2010/main" val="283892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957024" y="2900343"/>
            <a:ext cx="8873503" cy="2188035"/>
          </a:xfrm>
        </p:spPr>
        <p:txBody>
          <a:bodyPr/>
          <a:lstStyle/>
          <a:p>
            <a:r>
              <a:rPr lang="fr-FR" dirty="0"/>
              <a:t>Ensemble, </a:t>
            </a:r>
            <a:br>
              <a:rPr lang="fr-FR" dirty="0"/>
            </a:br>
            <a:r>
              <a:rPr lang="fr-FR" dirty="0"/>
              <a:t>faisons battre</a:t>
            </a:r>
            <a:br>
              <a:rPr lang="fr-FR" dirty="0"/>
            </a:br>
            <a:r>
              <a:rPr lang="fr-FR" dirty="0"/>
              <a:t>le cœur social </a:t>
            </a:r>
            <a:br>
              <a:rPr lang="fr-FR" dirty="0"/>
            </a:br>
            <a:r>
              <a:rPr lang="fr-FR" dirty="0"/>
              <a:t>de l’Union européenne</a:t>
            </a:r>
          </a:p>
        </p:txBody>
      </p:sp>
      <p:sp>
        <p:nvSpPr>
          <p:cNvPr id="5" name="Espace réservé du pied de page 4"/>
          <p:cNvSpPr>
            <a:spLocks noGrp="1"/>
          </p:cNvSpPr>
          <p:nvPr>
            <p:ph type="ftr" sz="quarter" idx="4294967295"/>
          </p:nvPr>
        </p:nvSpPr>
        <p:spPr>
          <a:xfrm>
            <a:off x="5524103" y="1042910"/>
            <a:ext cx="4618269" cy="179921"/>
          </a:xfrm>
        </p:spPr>
        <p:txBody>
          <a:bodyPr/>
          <a:lstStyle/>
          <a:p>
            <a:r>
              <a:rPr lang="fr-FR" altLang="fr-FR" sz="1169" dirty="0">
                <a:solidFill>
                  <a:srgbClr val="9C4092"/>
                </a:solidFill>
              </a:rPr>
              <a:t>Rencontre avec les Députés européens suivie d’un rendez-vous presse</a:t>
            </a:r>
            <a:endParaRPr lang="fr-BE" altLang="fr-FR" sz="1169" dirty="0">
              <a:solidFill>
                <a:srgbClr val="9C4092"/>
              </a:solidFill>
            </a:endParaRPr>
          </a:p>
        </p:txBody>
      </p:sp>
    </p:spTree>
    <p:extLst>
      <p:ext uri="{BB962C8B-B14F-4D97-AF65-F5344CB8AC3E}">
        <p14:creationId xmlns:p14="http://schemas.microsoft.com/office/powerpoint/2010/main" val="330826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91355DC1-C2E4-4F57-8094-9FF17E37011C}" type="slidenum">
              <a:rPr lang="fr-FR" smtClean="0">
                <a:solidFill>
                  <a:prstClr val="black">
                    <a:tint val="75000"/>
                  </a:prstClr>
                </a:solidFill>
              </a:rPr>
              <a:pPr/>
              <a:t>5</a:t>
            </a:fld>
            <a:endParaRPr lang="fr-FR">
              <a:solidFill>
                <a:prstClr val="black">
                  <a:tint val="75000"/>
                </a:prstClr>
              </a:solidFill>
            </a:endParaRPr>
          </a:p>
        </p:txBody>
      </p:sp>
      <p:pic>
        <p:nvPicPr>
          <p:cNvPr id="5" name="Picture 2" descr="C:\Users\t68tda\AppData\Local\Microsoft\Windows\Temporary Internet Files\Content.Outlook\JWC08CH5\Logo_MGEN_RV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697" y="5905123"/>
            <a:ext cx="515364" cy="514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stitut Solid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524" y="5926857"/>
            <a:ext cx="1371558" cy="394040"/>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e la date 3"/>
          <p:cNvSpPr txBox="1">
            <a:spLocks/>
          </p:cNvSpPr>
          <p:nvPr/>
        </p:nvSpPr>
        <p:spPr bwMode="auto">
          <a:xfrm>
            <a:off x="10378" y="31768"/>
            <a:ext cx="7198831" cy="68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19" tIns="40059" rIns="80119" bIns="40059"/>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defRPr/>
            </a:pPr>
            <a:r>
              <a:rPr lang="fr-FR" altLang="fr-FR" sz="1754" b="1" dirty="0">
                <a:solidFill>
                  <a:prstClr val="black">
                    <a:lumMod val="50000"/>
                    <a:lumOff val="50000"/>
                  </a:prstClr>
                </a:solidFill>
              </a:rPr>
              <a:t>Image de l’Europe : comparaison France / Belgique</a:t>
            </a:r>
            <a:endParaRPr lang="fr-FR" altLang="fr-FR" sz="1754" dirty="0">
              <a:solidFill>
                <a:srgbClr val="5F686F"/>
              </a:solidFill>
            </a:endParaRPr>
          </a:p>
        </p:txBody>
      </p:sp>
      <p:graphicFrame>
        <p:nvGraphicFramePr>
          <p:cNvPr id="8" name="Graphique 7"/>
          <p:cNvGraphicFramePr>
            <a:graphicFrameLocks/>
          </p:cNvGraphicFramePr>
          <p:nvPr>
            <p:extLst/>
          </p:nvPr>
        </p:nvGraphicFramePr>
        <p:xfrm>
          <a:off x="1082761" y="1219703"/>
          <a:ext cx="8526291" cy="5120268"/>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p:cNvSpPr txBox="1"/>
          <p:nvPr/>
        </p:nvSpPr>
        <p:spPr>
          <a:xfrm>
            <a:off x="6892639" y="2748682"/>
            <a:ext cx="572864" cy="312714"/>
          </a:xfrm>
          <a:prstGeom prst="rect">
            <a:avLst/>
          </a:prstGeom>
          <a:solidFill>
            <a:schemeClr val="tx1"/>
          </a:solidFill>
        </p:spPr>
        <p:txBody>
          <a:bodyPr wrap="square" rtlCol="0">
            <a:spAutoFit/>
          </a:bodyPr>
          <a:lstStyle/>
          <a:p>
            <a:pPr algn="ctr"/>
            <a:r>
              <a:rPr lang="nl-BE" sz="1432" b="1" dirty="0">
                <a:solidFill>
                  <a:prstClr val="white"/>
                </a:solidFill>
              </a:rPr>
              <a:t>3 pts</a:t>
            </a:r>
            <a:endParaRPr lang="en-US" sz="1432" b="1" dirty="0">
              <a:solidFill>
                <a:prstClr val="white"/>
              </a:solidFill>
            </a:endParaRPr>
          </a:p>
        </p:txBody>
      </p:sp>
      <p:sp>
        <p:nvSpPr>
          <p:cNvPr id="10" name="ZoneTexte 9"/>
          <p:cNvSpPr txBox="1"/>
          <p:nvPr/>
        </p:nvSpPr>
        <p:spPr>
          <a:xfrm>
            <a:off x="5746911" y="1832557"/>
            <a:ext cx="630150" cy="312714"/>
          </a:xfrm>
          <a:prstGeom prst="rect">
            <a:avLst/>
          </a:prstGeom>
          <a:solidFill>
            <a:schemeClr val="tx1"/>
          </a:solidFill>
        </p:spPr>
        <p:txBody>
          <a:bodyPr wrap="square" rtlCol="0">
            <a:spAutoFit/>
          </a:bodyPr>
          <a:lstStyle/>
          <a:p>
            <a:pPr algn="ctr"/>
            <a:r>
              <a:rPr lang="nl-BE" sz="1432" b="1" dirty="0">
                <a:solidFill>
                  <a:prstClr val="white"/>
                </a:solidFill>
              </a:rPr>
              <a:t>4 pts</a:t>
            </a:r>
            <a:endParaRPr lang="en-US" sz="1432" b="1" dirty="0">
              <a:solidFill>
                <a:prstClr val="white"/>
              </a:solidFill>
            </a:endParaRPr>
          </a:p>
        </p:txBody>
      </p:sp>
      <p:sp>
        <p:nvSpPr>
          <p:cNvPr id="11" name="ZoneTexte 10"/>
          <p:cNvSpPr txBox="1"/>
          <p:nvPr/>
        </p:nvSpPr>
        <p:spPr>
          <a:xfrm>
            <a:off x="6002913" y="3689406"/>
            <a:ext cx="572864" cy="312714"/>
          </a:xfrm>
          <a:prstGeom prst="rect">
            <a:avLst/>
          </a:prstGeom>
          <a:solidFill>
            <a:schemeClr val="tx1"/>
          </a:solidFill>
        </p:spPr>
        <p:txBody>
          <a:bodyPr wrap="square" rtlCol="0">
            <a:spAutoFit/>
          </a:bodyPr>
          <a:lstStyle/>
          <a:p>
            <a:pPr algn="ctr"/>
            <a:r>
              <a:rPr lang="nl-BE" sz="1432" b="1" dirty="0">
                <a:solidFill>
                  <a:prstClr val="white"/>
                </a:solidFill>
              </a:rPr>
              <a:t>3 pts</a:t>
            </a:r>
            <a:endParaRPr lang="en-US" sz="1432" b="1" dirty="0">
              <a:solidFill>
                <a:prstClr val="white"/>
              </a:solidFill>
            </a:endParaRPr>
          </a:p>
        </p:txBody>
      </p:sp>
      <p:sp>
        <p:nvSpPr>
          <p:cNvPr id="12" name="ZoneTexte 11"/>
          <p:cNvSpPr txBox="1"/>
          <p:nvPr/>
        </p:nvSpPr>
        <p:spPr>
          <a:xfrm>
            <a:off x="6287394" y="4157851"/>
            <a:ext cx="572864" cy="312714"/>
          </a:xfrm>
          <a:prstGeom prst="rect">
            <a:avLst/>
          </a:prstGeom>
          <a:solidFill>
            <a:schemeClr val="tx1"/>
          </a:solidFill>
        </p:spPr>
        <p:txBody>
          <a:bodyPr wrap="square" rtlCol="0">
            <a:spAutoFit/>
          </a:bodyPr>
          <a:lstStyle/>
          <a:p>
            <a:pPr algn="ctr"/>
            <a:r>
              <a:rPr lang="nl-BE" sz="1432" b="1" dirty="0">
                <a:solidFill>
                  <a:prstClr val="white"/>
                </a:solidFill>
              </a:rPr>
              <a:t>3 pts</a:t>
            </a:r>
            <a:endParaRPr lang="en-US" sz="1432" b="1" dirty="0">
              <a:solidFill>
                <a:prstClr val="white"/>
              </a:solidFill>
            </a:endParaRPr>
          </a:p>
        </p:txBody>
      </p:sp>
      <p:sp>
        <p:nvSpPr>
          <p:cNvPr id="13" name="ZoneTexte 12"/>
          <p:cNvSpPr txBox="1"/>
          <p:nvPr/>
        </p:nvSpPr>
        <p:spPr>
          <a:xfrm>
            <a:off x="5460479" y="4628033"/>
            <a:ext cx="687436" cy="312714"/>
          </a:xfrm>
          <a:prstGeom prst="rect">
            <a:avLst/>
          </a:prstGeom>
          <a:solidFill>
            <a:schemeClr val="tx1"/>
          </a:solidFill>
        </p:spPr>
        <p:txBody>
          <a:bodyPr wrap="square" rtlCol="0">
            <a:spAutoFit/>
          </a:bodyPr>
          <a:lstStyle/>
          <a:p>
            <a:pPr algn="ctr"/>
            <a:r>
              <a:rPr lang="nl-BE" sz="1432" b="1" dirty="0">
                <a:solidFill>
                  <a:prstClr val="white"/>
                </a:solidFill>
              </a:rPr>
              <a:t>11 pts</a:t>
            </a:r>
            <a:endParaRPr lang="en-US" sz="1432" b="1" dirty="0">
              <a:solidFill>
                <a:prstClr val="white"/>
              </a:solidFill>
            </a:endParaRPr>
          </a:p>
        </p:txBody>
      </p:sp>
      <p:sp>
        <p:nvSpPr>
          <p:cNvPr id="14" name="ZoneTexte 13"/>
          <p:cNvSpPr txBox="1"/>
          <p:nvPr/>
        </p:nvSpPr>
        <p:spPr>
          <a:xfrm>
            <a:off x="6147915" y="5611298"/>
            <a:ext cx="630150" cy="312714"/>
          </a:xfrm>
          <a:prstGeom prst="rect">
            <a:avLst/>
          </a:prstGeom>
          <a:solidFill>
            <a:schemeClr val="tx1"/>
          </a:solidFill>
        </p:spPr>
        <p:txBody>
          <a:bodyPr wrap="square" rtlCol="0">
            <a:spAutoFit/>
          </a:bodyPr>
          <a:lstStyle/>
          <a:p>
            <a:pPr algn="ctr"/>
            <a:r>
              <a:rPr lang="nl-BE" sz="1432" b="1" dirty="0">
                <a:solidFill>
                  <a:prstClr val="white"/>
                </a:solidFill>
              </a:rPr>
              <a:t>3 pts</a:t>
            </a:r>
            <a:endParaRPr lang="en-US" sz="1432" b="1" dirty="0">
              <a:solidFill>
                <a:prstClr val="white"/>
              </a:solidFill>
            </a:endParaRPr>
          </a:p>
        </p:txBody>
      </p:sp>
      <p:sp>
        <p:nvSpPr>
          <p:cNvPr id="15" name="ZoneTexte 14"/>
          <p:cNvSpPr txBox="1"/>
          <p:nvPr/>
        </p:nvSpPr>
        <p:spPr>
          <a:xfrm>
            <a:off x="5638189" y="5119596"/>
            <a:ext cx="630150" cy="312714"/>
          </a:xfrm>
          <a:prstGeom prst="rect">
            <a:avLst/>
          </a:prstGeom>
          <a:solidFill>
            <a:schemeClr val="tx1"/>
          </a:solidFill>
        </p:spPr>
        <p:txBody>
          <a:bodyPr wrap="square" rtlCol="0">
            <a:spAutoFit/>
          </a:bodyPr>
          <a:lstStyle/>
          <a:p>
            <a:pPr algn="ctr"/>
            <a:r>
              <a:rPr lang="nl-BE" sz="1432" b="1" dirty="0">
                <a:solidFill>
                  <a:prstClr val="white"/>
                </a:solidFill>
              </a:rPr>
              <a:t>2 pts</a:t>
            </a:r>
            <a:endParaRPr lang="en-US" sz="1432" b="1" dirty="0">
              <a:solidFill>
                <a:prstClr val="white"/>
              </a:solidFill>
            </a:endParaRPr>
          </a:p>
        </p:txBody>
      </p:sp>
      <p:sp>
        <p:nvSpPr>
          <p:cNvPr id="16" name="ZoneTexte 15"/>
          <p:cNvSpPr txBox="1"/>
          <p:nvPr/>
        </p:nvSpPr>
        <p:spPr>
          <a:xfrm>
            <a:off x="6438557" y="2290039"/>
            <a:ext cx="572864" cy="312714"/>
          </a:xfrm>
          <a:prstGeom prst="rect">
            <a:avLst/>
          </a:prstGeom>
          <a:solidFill>
            <a:schemeClr val="tx1"/>
          </a:solidFill>
        </p:spPr>
        <p:txBody>
          <a:bodyPr wrap="square" rtlCol="0">
            <a:spAutoFit/>
          </a:bodyPr>
          <a:lstStyle/>
          <a:p>
            <a:pPr algn="ctr"/>
            <a:r>
              <a:rPr lang="nl-BE" sz="1432" b="1" dirty="0">
                <a:solidFill>
                  <a:prstClr val="white"/>
                </a:solidFill>
              </a:rPr>
              <a:t>=</a:t>
            </a:r>
            <a:endParaRPr lang="en-US" sz="1432" b="1" dirty="0">
              <a:solidFill>
                <a:prstClr val="white"/>
              </a:solidFill>
            </a:endParaRPr>
          </a:p>
        </p:txBody>
      </p:sp>
      <p:sp>
        <p:nvSpPr>
          <p:cNvPr id="17" name="ZoneTexte 16"/>
          <p:cNvSpPr txBox="1"/>
          <p:nvPr/>
        </p:nvSpPr>
        <p:spPr>
          <a:xfrm>
            <a:off x="8939487" y="3212832"/>
            <a:ext cx="572864" cy="312714"/>
          </a:xfrm>
          <a:prstGeom prst="rect">
            <a:avLst/>
          </a:prstGeom>
          <a:solidFill>
            <a:schemeClr val="tx1"/>
          </a:solidFill>
        </p:spPr>
        <p:txBody>
          <a:bodyPr wrap="square" rtlCol="0">
            <a:spAutoFit/>
          </a:bodyPr>
          <a:lstStyle/>
          <a:p>
            <a:pPr algn="ctr"/>
            <a:r>
              <a:rPr lang="nl-BE" sz="1432" b="1" dirty="0">
                <a:solidFill>
                  <a:prstClr val="white"/>
                </a:solidFill>
              </a:rPr>
              <a:t>=</a:t>
            </a:r>
            <a:endParaRPr lang="en-US" sz="1432" b="1" dirty="0">
              <a:solidFill>
                <a:prstClr val="white"/>
              </a:solidFill>
            </a:endParaRPr>
          </a:p>
        </p:txBody>
      </p:sp>
    </p:spTree>
    <p:extLst>
      <p:ext uri="{BB962C8B-B14F-4D97-AF65-F5344CB8AC3E}">
        <p14:creationId xmlns:p14="http://schemas.microsoft.com/office/powerpoint/2010/main" val="873750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16057"/>
          <a:stretch/>
        </p:blipFill>
        <p:spPr>
          <a:xfrm>
            <a:off x="6429392" y="1617766"/>
            <a:ext cx="4252840" cy="5048432"/>
          </a:xfrm>
          <a:prstGeom prst="rect">
            <a:avLst/>
          </a:prstGeo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17779" t="47865" r="7679" b="18710"/>
          <a:stretch/>
        </p:blipFill>
        <p:spPr>
          <a:xfrm>
            <a:off x="4492285" y="2643832"/>
            <a:ext cx="4854428" cy="3018757"/>
          </a:xfrm>
          <a:prstGeom prst="rect">
            <a:avLst/>
          </a:prstGeom>
        </p:spPr>
      </p:pic>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solidFill>
                  <a:prstClr val="white">
                    <a:lumMod val="50000"/>
                  </a:prstClr>
                </a:solidFill>
              </a:rPr>
              <a:pPr/>
              <a:t>50</a:t>
            </a:fld>
            <a:endParaRPr lang="en-US" altLang="fr-FR" dirty="0">
              <a:solidFill>
                <a:prstClr val="white">
                  <a:lumMod val="50000"/>
                </a:prstClr>
              </a:solidFill>
            </a:endParaRPr>
          </a:p>
        </p:txBody>
      </p:sp>
      <p:sp>
        <p:nvSpPr>
          <p:cNvPr id="7" name="Rectangle 6"/>
          <p:cNvSpPr/>
          <p:nvPr/>
        </p:nvSpPr>
        <p:spPr>
          <a:xfrm>
            <a:off x="-1345099" y="772765"/>
            <a:ext cx="60357" cy="534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BE" sz="2105" dirty="0">
              <a:solidFill>
                <a:prstClr val="white"/>
              </a:solidFill>
            </a:endParaRPr>
          </a:p>
        </p:txBody>
      </p:sp>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t="13907"/>
          <a:stretch/>
        </p:blipFill>
        <p:spPr>
          <a:xfrm>
            <a:off x="465611" y="1456241"/>
            <a:ext cx="3888720" cy="4541229"/>
          </a:xfrm>
          <a:prstGeom prst="rect">
            <a:avLst/>
          </a:prstGeom>
        </p:spPr>
      </p:pic>
      <p:sp>
        <p:nvSpPr>
          <p:cNvPr id="10" name="Rectangle 9"/>
          <p:cNvSpPr/>
          <p:nvPr/>
        </p:nvSpPr>
        <p:spPr>
          <a:xfrm>
            <a:off x="465611" y="1473148"/>
            <a:ext cx="3888720" cy="4524322"/>
          </a:xfrm>
          <a:prstGeom prst="rect">
            <a:avLst/>
          </a:prstGeom>
          <a:gradFill flip="none" rotWithShape="1">
            <a:gsLst>
              <a:gs pos="0">
                <a:srgbClr val="482683">
                  <a:alpha val="10000"/>
                </a:srgb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15" name="Image 14"/>
          <p:cNvPicPr>
            <a:picLocks noChangeAspect="1"/>
          </p:cNvPicPr>
          <p:nvPr/>
        </p:nvPicPr>
        <p:blipFill rotWithShape="1">
          <a:blip r:embed="rId3" cstate="print">
            <a:extLst>
              <a:ext uri="{28A0092B-C50C-407E-A947-70E740481C1C}">
                <a14:useLocalDpi xmlns:a14="http://schemas.microsoft.com/office/drawing/2010/main" val="0"/>
              </a:ext>
            </a:extLst>
          </a:blip>
          <a:srcRect l="17779" t="38423" r="7679" b="54872"/>
          <a:stretch/>
        </p:blipFill>
        <p:spPr>
          <a:xfrm>
            <a:off x="4827603" y="1519512"/>
            <a:ext cx="4854428" cy="605537"/>
          </a:xfrm>
          <a:prstGeom prst="rect">
            <a:avLst/>
          </a:prstGeom>
        </p:spPr>
      </p:pic>
    </p:spTree>
    <p:extLst>
      <p:ext uri="{BB962C8B-B14F-4D97-AF65-F5344CB8AC3E}">
        <p14:creationId xmlns:p14="http://schemas.microsoft.com/office/powerpoint/2010/main" val="2191413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171" y="1298937"/>
            <a:ext cx="9607782" cy="1393462"/>
          </a:xfrm>
        </p:spPr>
        <p:txBody>
          <a:bodyPr/>
          <a:lstStyle/>
          <a:p>
            <a:pPr algn="just"/>
            <a:r>
              <a:rPr lang="fr-FR" altLang="fr-FR" dirty="0"/>
              <a:t>Notre engagement collectif et sans faille en faveur de la mise en œuvre du Socle européen des droits sociaux.</a:t>
            </a:r>
            <a:endParaRPr lang="fr-FR" dirty="0"/>
          </a:p>
        </p:txBody>
      </p:sp>
      <p:sp>
        <p:nvSpPr>
          <p:cNvPr id="3" name="Espace réservé du contenu 2"/>
          <p:cNvSpPr>
            <a:spLocks noGrp="1"/>
          </p:cNvSpPr>
          <p:nvPr>
            <p:ph idx="1"/>
          </p:nvPr>
        </p:nvSpPr>
        <p:spPr>
          <a:xfrm>
            <a:off x="526172" y="2789661"/>
            <a:ext cx="9622631" cy="3716878"/>
          </a:xfrm>
        </p:spPr>
        <p:txBody>
          <a:bodyPr/>
          <a:lstStyle/>
          <a:p>
            <a:pPr eaLnBrk="1" hangingPunct="1"/>
            <a:r>
              <a:rPr lang="fr-FR" altLang="fr-FR" sz="2339" dirty="0"/>
              <a:t>L’appel des mutuelles du Groupe VYV et du Groupe Solidaris…</a:t>
            </a:r>
          </a:p>
          <a:p>
            <a:pPr lvl="1" eaLnBrk="1" hangingPunct="1"/>
            <a:endParaRPr lang="fr-FR" altLang="fr-FR" dirty="0"/>
          </a:p>
          <a:p>
            <a:pPr lvl="1" eaLnBrk="1" hangingPunct="1"/>
            <a:r>
              <a:rPr lang="fr-FR" altLang="fr-FR" dirty="0"/>
              <a:t>Urgence d’une Europe du mieux-vivre… d’une Europe des droits sociaux :</a:t>
            </a:r>
          </a:p>
          <a:p>
            <a:pPr lvl="3"/>
            <a:r>
              <a:rPr lang="fr-FR" altLang="fr-FR" dirty="0"/>
              <a:t>Une « Europe qui protège » au nom du « Triple A Social » ;</a:t>
            </a:r>
          </a:p>
          <a:p>
            <a:pPr lvl="3"/>
            <a:r>
              <a:rPr lang="fr-FR" altLang="fr-FR" dirty="0"/>
              <a:t>Le Socle européen des droits sociaux, le fondement à la base de l’édifice ;</a:t>
            </a:r>
          </a:p>
          <a:p>
            <a:pPr lvl="3"/>
            <a:r>
              <a:rPr lang="fr-FR" altLang="fr-FR" dirty="0"/>
              <a:t>Une inclusion de toutes les forces vives ;</a:t>
            </a:r>
          </a:p>
          <a:p>
            <a:pPr lvl="3"/>
            <a:r>
              <a:rPr lang="fr-FR" altLang="fr-FR" dirty="0"/>
              <a:t>Un rôle clé pour les mutuelles.</a:t>
            </a:r>
          </a:p>
          <a:p>
            <a:pPr lvl="2" eaLnBrk="1" hangingPunct="1"/>
            <a:endParaRPr lang="fr-FR" altLang="fr-FR" dirty="0"/>
          </a:p>
          <a:p>
            <a:pPr lvl="1" eaLnBrk="1" hangingPunct="1">
              <a:buFont typeface="Arial" pitchFamily="34" charset="0"/>
              <a:buNone/>
            </a:pPr>
            <a:r>
              <a:rPr lang="fr-FR" altLang="fr-FR" dirty="0"/>
              <a:t>Quelle « feuille de route » pour faire advenir l’Europe de la cohésion sociale, de la justice sociale et du progrès social ? Comment faire advenir la réussite du Socle, son approfondissement, l’élargissement de ses principes ? </a:t>
            </a:r>
          </a:p>
          <a:p>
            <a:pPr marL="0" lvl="3" indent="0">
              <a:buNone/>
            </a:pPr>
            <a:r>
              <a:rPr lang="fr-FR" altLang="fr-FR" dirty="0"/>
              <a:t> </a:t>
            </a:r>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solidFill>
                  <a:prstClr val="white">
                    <a:lumMod val="50000"/>
                  </a:prstClr>
                </a:solidFill>
              </a:rPr>
              <a:pPr/>
              <a:t>51</a:t>
            </a:fld>
            <a:endParaRPr lang="en-US" altLang="fr-FR" dirty="0">
              <a:solidFill>
                <a:prstClr val="white">
                  <a:lumMod val="50000"/>
                </a:prstClr>
              </a:solidFill>
            </a:endParaRPr>
          </a:p>
        </p:txBody>
      </p:sp>
    </p:spTree>
    <p:extLst>
      <p:ext uri="{BB962C8B-B14F-4D97-AF65-F5344CB8AC3E}">
        <p14:creationId xmlns:p14="http://schemas.microsoft.com/office/powerpoint/2010/main" val="2164790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2" name="Titre 1"/>
          <p:cNvSpPr txBox="1">
            <a:spLocks/>
          </p:cNvSpPr>
          <p:nvPr/>
        </p:nvSpPr>
        <p:spPr>
          <a:xfrm>
            <a:off x="526171" y="1298937"/>
            <a:ext cx="9607782" cy="62447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ctr"/>
            <a:r>
              <a:rPr lang="fr-FR" altLang="fr-FR" sz="3742" dirty="0">
                <a:solidFill>
                  <a:prstClr val="white">
                    <a:lumMod val="50000"/>
                  </a:prstClr>
                </a:solidFill>
              </a:rPr>
              <a:t>Un bilan nuancé à tirer. </a:t>
            </a:r>
          </a:p>
          <a:p>
            <a:pPr algn="just"/>
            <a:endParaRPr lang="fr-FR" altLang="fr-FR" sz="3742" dirty="0">
              <a:solidFill>
                <a:prstClr val="white">
                  <a:lumMod val="50000"/>
                </a:prstClr>
              </a:solidFill>
            </a:endParaRPr>
          </a:p>
        </p:txBody>
      </p:sp>
      <p:sp>
        <p:nvSpPr>
          <p:cNvPr id="13" name="Espace réservé du contenu 2"/>
          <p:cNvSpPr txBox="1">
            <a:spLocks/>
          </p:cNvSpPr>
          <p:nvPr/>
        </p:nvSpPr>
        <p:spPr>
          <a:xfrm>
            <a:off x="526172" y="1863974"/>
            <a:ext cx="9965604" cy="1477278"/>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pPr>
            <a:r>
              <a:rPr lang="fr-FR" altLang="fr-FR" sz="2339" dirty="0"/>
              <a:t>Des faits nous permettent de de constater que des réponses doivent, impérativement, être apportées.</a:t>
            </a:r>
          </a:p>
        </p:txBody>
      </p:sp>
      <p:cxnSp>
        <p:nvCxnSpPr>
          <p:cNvPr id="6" name="Connecteur droit 5">
            <a:extLst>
              <a:ext uri="{FF2B5EF4-FFF2-40B4-BE49-F238E27FC236}">
                <a16:creationId xmlns:a16="http://schemas.microsoft.com/office/drawing/2014/main" id="{40DA9D59-9C01-C647-868E-3C691D0C2D7C}"/>
              </a:ext>
            </a:extLst>
          </p:cNvPr>
          <p:cNvCxnSpPr>
            <a:cxnSpLocks/>
          </p:cNvCxnSpPr>
          <p:nvPr/>
        </p:nvCxnSpPr>
        <p:spPr>
          <a:xfrm flipV="1">
            <a:off x="7981469" y="4617993"/>
            <a:ext cx="0" cy="757548"/>
          </a:xfrm>
          <a:prstGeom prst="line">
            <a:avLst/>
          </a:prstGeom>
          <a:ln>
            <a:solidFill>
              <a:srgbClr val="482683"/>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033F03A9-89E0-5C4C-912C-8FEA7EDA385B}"/>
              </a:ext>
            </a:extLst>
          </p:cNvPr>
          <p:cNvCxnSpPr>
            <a:cxnSpLocks/>
          </p:cNvCxnSpPr>
          <p:nvPr/>
        </p:nvCxnSpPr>
        <p:spPr>
          <a:xfrm flipV="1">
            <a:off x="5134943" y="4617993"/>
            <a:ext cx="0" cy="757548"/>
          </a:xfrm>
          <a:prstGeom prst="line">
            <a:avLst/>
          </a:prstGeom>
          <a:ln>
            <a:solidFill>
              <a:srgbClr val="482683"/>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708784C7-82DA-5441-8FD8-72450AB68F35}"/>
              </a:ext>
            </a:extLst>
          </p:cNvPr>
          <p:cNvCxnSpPr>
            <a:cxnSpLocks/>
          </p:cNvCxnSpPr>
          <p:nvPr/>
        </p:nvCxnSpPr>
        <p:spPr>
          <a:xfrm flipV="1">
            <a:off x="2229955" y="4612402"/>
            <a:ext cx="0" cy="757548"/>
          </a:xfrm>
          <a:prstGeom prst="line">
            <a:avLst/>
          </a:prstGeom>
          <a:ln>
            <a:solidFill>
              <a:srgbClr val="482683"/>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4C32277-6A2D-E04A-996B-862EA78A7AF0}"/>
              </a:ext>
            </a:extLst>
          </p:cNvPr>
          <p:cNvCxnSpPr/>
          <p:nvPr/>
        </p:nvCxnSpPr>
        <p:spPr>
          <a:xfrm flipV="1">
            <a:off x="8922812" y="3801192"/>
            <a:ext cx="0" cy="757548"/>
          </a:xfrm>
          <a:prstGeom prst="line">
            <a:avLst/>
          </a:prstGeom>
          <a:ln>
            <a:solidFill>
              <a:srgbClr val="482683"/>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42CAC0B-EC91-7F4D-9DB9-CBC8209F0C7B}"/>
              </a:ext>
            </a:extLst>
          </p:cNvPr>
          <p:cNvCxnSpPr/>
          <p:nvPr/>
        </p:nvCxnSpPr>
        <p:spPr>
          <a:xfrm flipV="1">
            <a:off x="6156892" y="3801192"/>
            <a:ext cx="0" cy="757548"/>
          </a:xfrm>
          <a:prstGeom prst="line">
            <a:avLst/>
          </a:prstGeom>
          <a:ln>
            <a:solidFill>
              <a:srgbClr val="482683"/>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447249E0-7CC2-7541-A694-B0CD8D1E643D}"/>
              </a:ext>
            </a:extLst>
          </p:cNvPr>
          <p:cNvCxnSpPr/>
          <p:nvPr/>
        </p:nvCxnSpPr>
        <p:spPr>
          <a:xfrm flipV="1">
            <a:off x="3427294" y="3801192"/>
            <a:ext cx="0" cy="757548"/>
          </a:xfrm>
          <a:prstGeom prst="line">
            <a:avLst/>
          </a:prstGeom>
          <a:ln>
            <a:solidFill>
              <a:srgbClr val="482683"/>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A2296F8E-BF68-BB4F-AB43-E64984A9D56E}"/>
              </a:ext>
            </a:extLst>
          </p:cNvPr>
          <p:cNvCxnSpPr/>
          <p:nvPr/>
        </p:nvCxnSpPr>
        <p:spPr>
          <a:xfrm flipV="1">
            <a:off x="802219" y="3854854"/>
            <a:ext cx="0" cy="757548"/>
          </a:xfrm>
          <a:prstGeom prst="line">
            <a:avLst/>
          </a:prstGeom>
          <a:ln>
            <a:solidFill>
              <a:srgbClr val="482683"/>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94A4DA30-9C6D-4343-9F1A-2F189E05A556}"/>
              </a:ext>
            </a:extLst>
          </p:cNvPr>
          <p:cNvCxnSpPr/>
          <p:nvPr/>
        </p:nvCxnSpPr>
        <p:spPr>
          <a:xfrm>
            <a:off x="73614" y="4571172"/>
            <a:ext cx="10519609" cy="28260"/>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7" name="Ellipse 16">
            <a:extLst>
              <a:ext uri="{FF2B5EF4-FFF2-40B4-BE49-F238E27FC236}">
                <a16:creationId xmlns:a16="http://schemas.microsoft.com/office/drawing/2014/main" id="{8540D9E9-2364-7F41-A259-C2BBF04BEEC7}"/>
              </a:ext>
            </a:extLst>
          </p:cNvPr>
          <p:cNvSpPr/>
          <p:nvPr/>
        </p:nvSpPr>
        <p:spPr>
          <a:xfrm>
            <a:off x="759320" y="4555834"/>
            <a:ext cx="85064" cy="85064"/>
          </a:xfrm>
          <a:prstGeom prst="ellipse">
            <a:avLst/>
          </a:prstGeom>
          <a:solidFill>
            <a:srgbClr val="48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18" name="Ellipse 17">
            <a:extLst>
              <a:ext uri="{FF2B5EF4-FFF2-40B4-BE49-F238E27FC236}">
                <a16:creationId xmlns:a16="http://schemas.microsoft.com/office/drawing/2014/main" id="{2595F6D6-433B-3C42-9B7B-2764DB97E83F}"/>
              </a:ext>
            </a:extLst>
          </p:cNvPr>
          <p:cNvSpPr/>
          <p:nvPr/>
        </p:nvSpPr>
        <p:spPr>
          <a:xfrm>
            <a:off x="3384457" y="4555379"/>
            <a:ext cx="85064" cy="85064"/>
          </a:xfrm>
          <a:prstGeom prst="ellipse">
            <a:avLst/>
          </a:prstGeom>
          <a:solidFill>
            <a:srgbClr val="48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19" name="Ellipse 18">
            <a:extLst>
              <a:ext uri="{FF2B5EF4-FFF2-40B4-BE49-F238E27FC236}">
                <a16:creationId xmlns:a16="http://schemas.microsoft.com/office/drawing/2014/main" id="{B0B12DBC-23C8-2445-B9C3-A2A60394EF9F}"/>
              </a:ext>
            </a:extLst>
          </p:cNvPr>
          <p:cNvSpPr/>
          <p:nvPr/>
        </p:nvSpPr>
        <p:spPr>
          <a:xfrm>
            <a:off x="6114359" y="4558740"/>
            <a:ext cx="85064" cy="85064"/>
          </a:xfrm>
          <a:prstGeom prst="ellipse">
            <a:avLst/>
          </a:prstGeom>
          <a:solidFill>
            <a:srgbClr val="48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20" name="Ellipse 19">
            <a:extLst>
              <a:ext uri="{FF2B5EF4-FFF2-40B4-BE49-F238E27FC236}">
                <a16:creationId xmlns:a16="http://schemas.microsoft.com/office/drawing/2014/main" id="{BEA75961-0A0F-2B42-BB8F-676EF80BA385}"/>
              </a:ext>
            </a:extLst>
          </p:cNvPr>
          <p:cNvSpPr/>
          <p:nvPr/>
        </p:nvSpPr>
        <p:spPr>
          <a:xfrm>
            <a:off x="8877158" y="4558740"/>
            <a:ext cx="85064" cy="85064"/>
          </a:xfrm>
          <a:prstGeom prst="ellipse">
            <a:avLst/>
          </a:prstGeom>
          <a:solidFill>
            <a:srgbClr val="48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21" name="Ellipse 20">
            <a:extLst>
              <a:ext uri="{FF2B5EF4-FFF2-40B4-BE49-F238E27FC236}">
                <a16:creationId xmlns:a16="http://schemas.microsoft.com/office/drawing/2014/main" id="{67D0A04E-5223-E542-A739-E9C207BFB3A7}"/>
              </a:ext>
            </a:extLst>
          </p:cNvPr>
          <p:cNvSpPr/>
          <p:nvPr/>
        </p:nvSpPr>
        <p:spPr>
          <a:xfrm>
            <a:off x="2199170" y="4556900"/>
            <a:ext cx="85064" cy="85064"/>
          </a:xfrm>
          <a:prstGeom prst="ellipse">
            <a:avLst/>
          </a:prstGeom>
          <a:solidFill>
            <a:srgbClr val="48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22" name="Ellipse 21">
            <a:extLst>
              <a:ext uri="{FF2B5EF4-FFF2-40B4-BE49-F238E27FC236}">
                <a16:creationId xmlns:a16="http://schemas.microsoft.com/office/drawing/2014/main" id="{3295A88B-16C4-3D49-BB07-35909FC32EAC}"/>
              </a:ext>
            </a:extLst>
          </p:cNvPr>
          <p:cNvSpPr/>
          <p:nvPr/>
        </p:nvSpPr>
        <p:spPr>
          <a:xfrm>
            <a:off x="5106479" y="4562492"/>
            <a:ext cx="85064" cy="85064"/>
          </a:xfrm>
          <a:prstGeom prst="ellipse">
            <a:avLst/>
          </a:prstGeom>
          <a:solidFill>
            <a:srgbClr val="48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23" name="Ellipse 22">
            <a:extLst>
              <a:ext uri="{FF2B5EF4-FFF2-40B4-BE49-F238E27FC236}">
                <a16:creationId xmlns:a16="http://schemas.microsoft.com/office/drawing/2014/main" id="{1D2A033F-687B-3D4F-8441-38BA82AD4836}"/>
              </a:ext>
            </a:extLst>
          </p:cNvPr>
          <p:cNvSpPr/>
          <p:nvPr/>
        </p:nvSpPr>
        <p:spPr>
          <a:xfrm>
            <a:off x="7940876" y="4562492"/>
            <a:ext cx="85064" cy="85064"/>
          </a:xfrm>
          <a:prstGeom prst="ellipse">
            <a:avLst/>
          </a:prstGeom>
          <a:solidFill>
            <a:srgbClr val="48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24" name="Image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734" y="5076047"/>
            <a:ext cx="1473094" cy="972658"/>
          </a:xfrm>
          <a:prstGeom prst="rect">
            <a:avLst/>
          </a:prstGeom>
          <a:noFill/>
        </p:spPr>
      </p:pic>
      <p:sp>
        <p:nvSpPr>
          <p:cNvPr id="25" name="Titre 1">
            <a:extLst>
              <a:ext uri="{FF2B5EF4-FFF2-40B4-BE49-F238E27FC236}">
                <a16:creationId xmlns:a16="http://schemas.microsoft.com/office/drawing/2014/main" id="{D6C99027-02EF-5B49-95AD-D797D18D40FE}"/>
              </a:ext>
            </a:extLst>
          </p:cNvPr>
          <p:cNvSpPr txBox="1">
            <a:spLocks/>
          </p:cNvSpPr>
          <p:nvPr/>
        </p:nvSpPr>
        <p:spPr bwMode="auto">
          <a:xfrm>
            <a:off x="1958119" y="5134996"/>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EEECE1"/>
                </a:solidFill>
                <a:latin typeface="Candara" panose="020E0502030303020204" pitchFamily="34" charset="0"/>
                <a:ea typeface="ＭＳ Ｐゴシック" pitchFamily="34" charset="-128"/>
              </a:rPr>
              <a:t>2</a:t>
            </a:r>
          </a:p>
        </p:txBody>
      </p:sp>
      <p:sp>
        <p:nvSpPr>
          <p:cNvPr id="26" name="Rectangle 25">
            <a:extLst>
              <a:ext uri="{FF2B5EF4-FFF2-40B4-BE49-F238E27FC236}">
                <a16:creationId xmlns:a16="http://schemas.microsoft.com/office/drawing/2014/main" id="{0D2E58A6-E4FD-7C46-A32E-A0032AD9EEC9}"/>
              </a:ext>
            </a:extLst>
          </p:cNvPr>
          <p:cNvSpPr/>
          <p:nvPr/>
        </p:nvSpPr>
        <p:spPr>
          <a:xfrm>
            <a:off x="1499209" y="5118578"/>
            <a:ext cx="1473281" cy="972366"/>
          </a:xfrm>
          <a:prstGeom prst="rect">
            <a:avLst/>
          </a:prstGeom>
          <a:solidFill>
            <a:srgbClr val="48268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27" name="Image 26"/>
          <p:cNvPicPr>
            <a:picLocks noChangeAspect="1"/>
          </p:cNvPicPr>
          <p:nvPr/>
        </p:nvPicPr>
        <p:blipFill rotWithShape="1">
          <a:blip r:embed="rId3"/>
          <a:srcRect l="11202" r="1792"/>
          <a:stretch/>
        </p:blipFill>
        <p:spPr>
          <a:xfrm>
            <a:off x="73614" y="3144289"/>
            <a:ext cx="1457210" cy="972366"/>
          </a:xfrm>
          <a:prstGeom prst="rect">
            <a:avLst/>
          </a:prstGeom>
        </p:spPr>
      </p:pic>
      <p:sp>
        <p:nvSpPr>
          <p:cNvPr id="28" name="Titre 1">
            <a:extLst>
              <a:ext uri="{FF2B5EF4-FFF2-40B4-BE49-F238E27FC236}">
                <a16:creationId xmlns:a16="http://schemas.microsoft.com/office/drawing/2014/main" id="{D9D21371-104A-B744-BE58-00C81CA24298}"/>
              </a:ext>
            </a:extLst>
          </p:cNvPr>
          <p:cNvSpPr txBox="1">
            <a:spLocks/>
          </p:cNvSpPr>
          <p:nvPr/>
        </p:nvSpPr>
        <p:spPr bwMode="auto">
          <a:xfrm>
            <a:off x="496135" y="3240826"/>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EEECE1"/>
                </a:solidFill>
                <a:latin typeface="Candara" panose="020E0502030303020204" pitchFamily="34" charset="0"/>
                <a:ea typeface="ＭＳ Ｐゴシック" pitchFamily="34" charset="-128"/>
              </a:rPr>
              <a:t>1</a:t>
            </a:r>
          </a:p>
        </p:txBody>
      </p:sp>
      <p:sp>
        <p:nvSpPr>
          <p:cNvPr id="29" name="Rectangle 28">
            <a:extLst>
              <a:ext uri="{FF2B5EF4-FFF2-40B4-BE49-F238E27FC236}">
                <a16:creationId xmlns:a16="http://schemas.microsoft.com/office/drawing/2014/main" id="{0D2E58A6-E4FD-7C46-A32E-A0032AD9EEC9}"/>
              </a:ext>
            </a:extLst>
          </p:cNvPr>
          <p:cNvSpPr/>
          <p:nvPr/>
        </p:nvSpPr>
        <p:spPr>
          <a:xfrm>
            <a:off x="59223" y="3144289"/>
            <a:ext cx="1473281" cy="972366"/>
          </a:xfrm>
          <a:prstGeom prst="rect">
            <a:avLst/>
          </a:prstGeom>
          <a:solidFill>
            <a:srgbClr val="48268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30" name="Imag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8610" y="3168041"/>
            <a:ext cx="1486833" cy="976978"/>
          </a:xfrm>
          <a:prstGeom prst="rect">
            <a:avLst/>
          </a:prstGeom>
        </p:spPr>
      </p:pic>
      <p:sp>
        <p:nvSpPr>
          <p:cNvPr id="31" name="Titre 1">
            <a:extLst>
              <a:ext uri="{FF2B5EF4-FFF2-40B4-BE49-F238E27FC236}">
                <a16:creationId xmlns:a16="http://schemas.microsoft.com/office/drawing/2014/main" id="{49B3C532-7291-CB42-80DC-25D2C867486F}"/>
              </a:ext>
            </a:extLst>
          </p:cNvPr>
          <p:cNvSpPr txBox="1">
            <a:spLocks/>
          </p:cNvSpPr>
          <p:nvPr/>
        </p:nvSpPr>
        <p:spPr bwMode="auto">
          <a:xfrm>
            <a:off x="3130622" y="3240826"/>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EEECE1"/>
                </a:solidFill>
                <a:latin typeface="Candara" panose="020E0502030303020204" pitchFamily="34" charset="0"/>
                <a:ea typeface="ＭＳ Ｐゴシック" pitchFamily="34" charset="-128"/>
              </a:rPr>
              <a:t>3</a:t>
            </a:r>
          </a:p>
        </p:txBody>
      </p:sp>
      <p:sp>
        <p:nvSpPr>
          <p:cNvPr id="32" name="Rectangle 31">
            <a:extLst>
              <a:ext uri="{FF2B5EF4-FFF2-40B4-BE49-F238E27FC236}">
                <a16:creationId xmlns:a16="http://schemas.microsoft.com/office/drawing/2014/main" id="{0D2E58A6-E4FD-7C46-A32E-A0032AD9EEC9}"/>
              </a:ext>
            </a:extLst>
          </p:cNvPr>
          <p:cNvSpPr/>
          <p:nvPr/>
        </p:nvSpPr>
        <p:spPr>
          <a:xfrm>
            <a:off x="2684634" y="3165999"/>
            <a:ext cx="1473281" cy="972366"/>
          </a:xfrm>
          <a:prstGeom prst="rect">
            <a:avLst/>
          </a:prstGeom>
          <a:solidFill>
            <a:srgbClr val="48268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33" name="Image 32"/>
          <p:cNvPicPr/>
          <p:nvPr/>
        </p:nvPicPr>
        <p:blipFill>
          <a:blip r:embed="rId5">
            <a:extLst>
              <a:ext uri="{28A0092B-C50C-407E-A947-70E740481C1C}">
                <a14:useLocalDpi xmlns:a14="http://schemas.microsoft.com/office/drawing/2010/main" val="0"/>
              </a:ext>
            </a:extLst>
          </a:blip>
          <a:stretch>
            <a:fillRect/>
          </a:stretch>
        </p:blipFill>
        <p:spPr>
          <a:xfrm>
            <a:off x="4392639" y="5082210"/>
            <a:ext cx="1484607" cy="983830"/>
          </a:xfrm>
          <a:prstGeom prst="rect">
            <a:avLst/>
          </a:prstGeom>
        </p:spPr>
      </p:pic>
      <p:sp>
        <p:nvSpPr>
          <p:cNvPr id="34" name="Titre 1">
            <a:extLst>
              <a:ext uri="{FF2B5EF4-FFF2-40B4-BE49-F238E27FC236}">
                <a16:creationId xmlns:a16="http://schemas.microsoft.com/office/drawing/2014/main" id="{3A3A10D5-96BC-6A4C-995C-299E946FD27D}"/>
              </a:ext>
            </a:extLst>
          </p:cNvPr>
          <p:cNvSpPr txBox="1">
            <a:spLocks/>
          </p:cNvSpPr>
          <p:nvPr/>
        </p:nvSpPr>
        <p:spPr bwMode="auto">
          <a:xfrm>
            <a:off x="4777706" y="5143172"/>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EEECE1"/>
                </a:solidFill>
                <a:latin typeface="Candara" panose="020E0502030303020204" pitchFamily="34" charset="0"/>
                <a:ea typeface="ＭＳ Ｐゴシック" pitchFamily="34" charset="-128"/>
              </a:rPr>
              <a:t>4</a:t>
            </a:r>
          </a:p>
        </p:txBody>
      </p:sp>
      <p:sp>
        <p:nvSpPr>
          <p:cNvPr id="35" name="Rectangle 34">
            <a:extLst>
              <a:ext uri="{FF2B5EF4-FFF2-40B4-BE49-F238E27FC236}">
                <a16:creationId xmlns:a16="http://schemas.microsoft.com/office/drawing/2014/main" id="{0D2E58A6-E4FD-7C46-A32E-A0032AD9EEC9}"/>
              </a:ext>
            </a:extLst>
          </p:cNvPr>
          <p:cNvSpPr/>
          <p:nvPr/>
        </p:nvSpPr>
        <p:spPr>
          <a:xfrm>
            <a:off x="4393534" y="5082209"/>
            <a:ext cx="1473281" cy="972366"/>
          </a:xfrm>
          <a:prstGeom prst="rect">
            <a:avLst/>
          </a:prstGeom>
          <a:solidFill>
            <a:srgbClr val="48268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36" name="Imag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9442" y="3194243"/>
            <a:ext cx="1474176" cy="965783"/>
          </a:xfrm>
          <a:prstGeom prst="rect">
            <a:avLst/>
          </a:prstGeom>
        </p:spPr>
      </p:pic>
      <p:sp>
        <p:nvSpPr>
          <p:cNvPr id="37" name="Titre 1">
            <a:extLst>
              <a:ext uri="{FF2B5EF4-FFF2-40B4-BE49-F238E27FC236}">
                <a16:creationId xmlns:a16="http://schemas.microsoft.com/office/drawing/2014/main" id="{772313B6-A1BD-6048-A1DA-43A7E65A6801}"/>
              </a:ext>
            </a:extLst>
          </p:cNvPr>
          <p:cNvSpPr txBox="1">
            <a:spLocks/>
          </p:cNvSpPr>
          <p:nvPr/>
        </p:nvSpPr>
        <p:spPr bwMode="auto">
          <a:xfrm>
            <a:off x="5864356" y="3262433"/>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EEECE1"/>
                </a:solidFill>
                <a:latin typeface="Candara" panose="020E0502030303020204" pitchFamily="34" charset="0"/>
                <a:ea typeface="ＭＳ Ｐゴシック" pitchFamily="34" charset="-128"/>
              </a:rPr>
              <a:t>5</a:t>
            </a:r>
          </a:p>
        </p:txBody>
      </p:sp>
      <p:sp>
        <p:nvSpPr>
          <p:cNvPr id="38" name="Rectangle 37">
            <a:extLst>
              <a:ext uri="{FF2B5EF4-FFF2-40B4-BE49-F238E27FC236}">
                <a16:creationId xmlns:a16="http://schemas.microsoft.com/office/drawing/2014/main" id="{0D2E58A6-E4FD-7C46-A32E-A0032AD9EEC9}"/>
              </a:ext>
            </a:extLst>
          </p:cNvPr>
          <p:cNvSpPr/>
          <p:nvPr/>
        </p:nvSpPr>
        <p:spPr>
          <a:xfrm>
            <a:off x="5400336" y="3198006"/>
            <a:ext cx="1473281" cy="972366"/>
          </a:xfrm>
          <a:prstGeom prst="rect">
            <a:avLst/>
          </a:prstGeom>
          <a:solidFill>
            <a:srgbClr val="48268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39" name="Imag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0383" y="5091081"/>
            <a:ext cx="1487191" cy="972366"/>
          </a:xfrm>
          <a:prstGeom prst="rect">
            <a:avLst/>
          </a:prstGeom>
        </p:spPr>
      </p:pic>
      <p:sp>
        <p:nvSpPr>
          <p:cNvPr id="40" name="Titre 1">
            <a:extLst>
              <a:ext uri="{FF2B5EF4-FFF2-40B4-BE49-F238E27FC236}">
                <a16:creationId xmlns:a16="http://schemas.microsoft.com/office/drawing/2014/main" id="{545D2A41-5932-2542-86E9-CA390A814896}"/>
              </a:ext>
            </a:extLst>
          </p:cNvPr>
          <p:cNvSpPr txBox="1">
            <a:spLocks/>
          </p:cNvSpPr>
          <p:nvPr/>
        </p:nvSpPr>
        <p:spPr bwMode="auto">
          <a:xfrm>
            <a:off x="7724336" y="5239265"/>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EEECE1"/>
                </a:solidFill>
                <a:latin typeface="Candara" panose="020E0502030303020204" pitchFamily="34" charset="0"/>
                <a:ea typeface="ＭＳ Ｐゴシック" pitchFamily="34" charset="-128"/>
              </a:rPr>
              <a:t>6</a:t>
            </a:r>
          </a:p>
        </p:txBody>
      </p:sp>
      <p:sp>
        <p:nvSpPr>
          <p:cNvPr id="41" name="Rectangle 40">
            <a:extLst>
              <a:ext uri="{FF2B5EF4-FFF2-40B4-BE49-F238E27FC236}">
                <a16:creationId xmlns:a16="http://schemas.microsoft.com/office/drawing/2014/main" id="{0D2E58A6-E4FD-7C46-A32E-A0032AD9EEC9}"/>
              </a:ext>
            </a:extLst>
          </p:cNvPr>
          <p:cNvSpPr/>
          <p:nvPr/>
        </p:nvSpPr>
        <p:spPr>
          <a:xfrm>
            <a:off x="7239827" y="5082209"/>
            <a:ext cx="1473281" cy="972366"/>
          </a:xfrm>
          <a:prstGeom prst="rect">
            <a:avLst/>
          </a:prstGeom>
          <a:solidFill>
            <a:srgbClr val="48268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pic>
        <p:nvPicPr>
          <p:cNvPr id="42" name="Image 41"/>
          <p:cNvPicPr>
            <a:picLocks noChangeAspect="1"/>
          </p:cNvPicPr>
          <p:nvPr/>
        </p:nvPicPr>
        <p:blipFill rotWithShape="1">
          <a:blip r:embed="rId8" cstate="print">
            <a:extLst>
              <a:ext uri="{28A0092B-C50C-407E-A947-70E740481C1C}">
                <a14:useLocalDpi xmlns:a14="http://schemas.microsoft.com/office/drawing/2010/main" val="0"/>
              </a:ext>
            </a:extLst>
          </a:blip>
          <a:srcRect b="12402"/>
          <a:stretch/>
        </p:blipFill>
        <p:spPr>
          <a:xfrm>
            <a:off x="8182279" y="3190545"/>
            <a:ext cx="1480809" cy="976980"/>
          </a:xfrm>
          <a:prstGeom prst="rect">
            <a:avLst/>
          </a:prstGeom>
        </p:spPr>
      </p:pic>
      <p:sp>
        <p:nvSpPr>
          <p:cNvPr id="43" name="Titre 1">
            <a:extLst>
              <a:ext uri="{FF2B5EF4-FFF2-40B4-BE49-F238E27FC236}">
                <a16:creationId xmlns:a16="http://schemas.microsoft.com/office/drawing/2014/main" id="{4FC0F4AE-91EB-9949-ACCF-84D5A5540047}"/>
              </a:ext>
            </a:extLst>
          </p:cNvPr>
          <p:cNvSpPr txBox="1">
            <a:spLocks/>
          </p:cNvSpPr>
          <p:nvPr/>
        </p:nvSpPr>
        <p:spPr bwMode="auto">
          <a:xfrm>
            <a:off x="8731795" y="3284938"/>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EEECE1"/>
                </a:solidFill>
                <a:latin typeface="Candara" panose="020E0502030303020204" pitchFamily="34" charset="0"/>
                <a:ea typeface="ＭＳ Ｐゴシック" pitchFamily="34" charset="-128"/>
              </a:rPr>
              <a:t>7</a:t>
            </a:r>
          </a:p>
        </p:txBody>
      </p:sp>
      <p:sp>
        <p:nvSpPr>
          <p:cNvPr id="44" name="Rectangle 43">
            <a:extLst>
              <a:ext uri="{FF2B5EF4-FFF2-40B4-BE49-F238E27FC236}">
                <a16:creationId xmlns:a16="http://schemas.microsoft.com/office/drawing/2014/main" id="{0D2E58A6-E4FD-7C46-A32E-A0032AD9EEC9}"/>
              </a:ext>
            </a:extLst>
          </p:cNvPr>
          <p:cNvSpPr/>
          <p:nvPr/>
        </p:nvSpPr>
        <p:spPr>
          <a:xfrm>
            <a:off x="8174751" y="3196778"/>
            <a:ext cx="1473281" cy="972366"/>
          </a:xfrm>
          <a:prstGeom prst="rect">
            <a:avLst/>
          </a:prstGeom>
          <a:solidFill>
            <a:srgbClr val="482683">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46" name="Espace réservé du contenu 2"/>
          <p:cNvSpPr txBox="1">
            <a:spLocks/>
          </p:cNvSpPr>
          <p:nvPr/>
        </p:nvSpPr>
        <p:spPr>
          <a:xfrm>
            <a:off x="537546" y="2482460"/>
            <a:ext cx="9622631" cy="3716878"/>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eaLnBrk="1" hangingPunct="1"/>
            <a:endParaRPr lang="fr-FR" altLang="fr-FR" sz="1754" dirty="0"/>
          </a:p>
          <a:p>
            <a:pPr lvl="1" eaLnBrk="1" hangingPunct="1"/>
            <a:r>
              <a:rPr lang="fr-FR" altLang="fr-FR" sz="1754" dirty="0"/>
              <a:t>7 constats :</a:t>
            </a:r>
          </a:p>
        </p:txBody>
      </p:sp>
      <p:sp>
        <p:nvSpPr>
          <p:cNvPr id="47" name="Espace réservé du contenu 2"/>
          <p:cNvSpPr txBox="1">
            <a:spLocks/>
          </p:cNvSpPr>
          <p:nvPr/>
        </p:nvSpPr>
        <p:spPr>
          <a:xfrm>
            <a:off x="1482400" y="3117252"/>
            <a:ext cx="1113129" cy="962584"/>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buNone/>
            </a:pPr>
            <a:r>
              <a:rPr lang="fr-FR" altLang="fr-FR" sz="1228" dirty="0">
                <a:solidFill>
                  <a:srgbClr val="482683"/>
                </a:solidFill>
              </a:rPr>
              <a:t>Des niveaux de pauvreté et d’exclusion sociale inquiétants.</a:t>
            </a:r>
          </a:p>
        </p:txBody>
      </p:sp>
      <p:sp>
        <p:nvSpPr>
          <p:cNvPr id="48" name="Espace réservé du contenu 2"/>
          <p:cNvSpPr txBox="1">
            <a:spLocks/>
          </p:cNvSpPr>
          <p:nvPr/>
        </p:nvSpPr>
        <p:spPr>
          <a:xfrm>
            <a:off x="356132" y="5169372"/>
            <a:ext cx="1408452" cy="79042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buNone/>
            </a:pPr>
            <a:r>
              <a:rPr lang="fr-FR" altLang="fr-FR" sz="1228" dirty="0">
                <a:solidFill>
                  <a:srgbClr val="482683"/>
                </a:solidFill>
              </a:rPr>
              <a:t>De multiples inégalités, importantes et persistantes. </a:t>
            </a:r>
          </a:p>
        </p:txBody>
      </p:sp>
      <p:sp>
        <p:nvSpPr>
          <p:cNvPr id="49" name="Espace réservé du contenu 2"/>
          <p:cNvSpPr txBox="1">
            <a:spLocks/>
          </p:cNvSpPr>
          <p:nvPr/>
        </p:nvSpPr>
        <p:spPr>
          <a:xfrm>
            <a:off x="3727003" y="2924480"/>
            <a:ext cx="1757075" cy="1299699"/>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eaLnBrk="1" hangingPunct="1"/>
            <a:endParaRPr lang="fr-FR" altLang="fr-FR" sz="1754" dirty="0"/>
          </a:p>
          <a:p>
            <a:pPr marL="400953" lvl="3" indent="-400953">
              <a:spcBef>
                <a:spcPts val="0"/>
              </a:spcBef>
              <a:buFont typeface="+mj-lt"/>
              <a:buAutoNum type="arabicParenR"/>
            </a:pPr>
            <a:r>
              <a:rPr lang="fr-FR" altLang="fr-FR" sz="1228" dirty="0">
                <a:solidFill>
                  <a:srgbClr val="482683"/>
                </a:solidFill>
              </a:rPr>
              <a:t>Des citoyens européens exposés à une mauvaise santé publique.</a:t>
            </a:r>
          </a:p>
        </p:txBody>
      </p:sp>
      <p:sp>
        <p:nvSpPr>
          <p:cNvPr id="51" name="Espace réservé du contenu 2"/>
          <p:cNvSpPr txBox="1">
            <a:spLocks/>
          </p:cNvSpPr>
          <p:nvPr/>
        </p:nvSpPr>
        <p:spPr>
          <a:xfrm>
            <a:off x="3153579" y="5054214"/>
            <a:ext cx="1310585" cy="521582"/>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0"/>
              </a:spcBef>
              <a:buNone/>
            </a:pPr>
            <a:r>
              <a:rPr lang="fr-FR" altLang="fr-FR" sz="1228" dirty="0">
                <a:solidFill>
                  <a:srgbClr val="482683"/>
                </a:solidFill>
              </a:rPr>
              <a:t>Handicap, perte d’autonomie : des défis communs pour tous les citoyens.</a:t>
            </a:r>
          </a:p>
        </p:txBody>
      </p:sp>
      <p:sp>
        <p:nvSpPr>
          <p:cNvPr id="52" name="Espace réservé du contenu 2"/>
          <p:cNvSpPr txBox="1">
            <a:spLocks/>
          </p:cNvSpPr>
          <p:nvPr/>
        </p:nvSpPr>
        <p:spPr>
          <a:xfrm>
            <a:off x="6840928" y="3072757"/>
            <a:ext cx="1462900" cy="1194561"/>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0"/>
              </a:spcBef>
              <a:buNone/>
            </a:pPr>
            <a:r>
              <a:rPr lang="fr-FR" altLang="fr-FR" sz="1228" dirty="0">
                <a:solidFill>
                  <a:srgbClr val="482683"/>
                </a:solidFill>
              </a:rPr>
              <a:t>Des accords de libre-échange soulevant des questions sur la pérennité de nos modèles sociaux.</a:t>
            </a:r>
          </a:p>
        </p:txBody>
      </p:sp>
      <p:sp>
        <p:nvSpPr>
          <p:cNvPr id="53" name="Espace réservé du contenu 2"/>
          <p:cNvSpPr txBox="1">
            <a:spLocks/>
          </p:cNvSpPr>
          <p:nvPr/>
        </p:nvSpPr>
        <p:spPr>
          <a:xfrm>
            <a:off x="6240978" y="4915669"/>
            <a:ext cx="1311917" cy="1063365"/>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eaLnBrk="1" hangingPunct="1"/>
            <a:endParaRPr lang="fr-FR" altLang="fr-FR" sz="1228" dirty="0">
              <a:solidFill>
                <a:srgbClr val="482683"/>
              </a:solidFill>
            </a:endParaRPr>
          </a:p>
          <a:p>
            <a:pPr marL="0" lvl="3" indent="0">
              <a:spcBef>
                <a:spcPts val="0"/>
              </a:spcBef>
              <a:buNone/>
            </a:pPr>
            <a:r>
              <a:rPr lang="fr-FR" altLang="fr-FR" sz="1228" dirty="0">
                <a:solidFill>
                  <a:srgbClr val="482683"/>
                </a:solidFill>
              </a:rPr>
              <a:t>Le rôle de l’économie sociale pour l’avenir de l’Europe.</a:t>
            </a:r>
          </a:p>
        </p:txBody>
      </p:sp>
      <p:sp>
        <p:nvSpPr>
          <p:cNvPr id="54" name="Espace réservé du contenu 2"/>
          <p:cNvSpPr txBox="1">
            <a:spLocks/>
          </p:cNvSpPr>
          <p:nvPr/>
        </p:nvSpPr>
        <p:spPr>
          <a:xfrm>
            <a:off x="9633965" y="3240021"/>
            <a:ext cx="1085986" cy="972654"/>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3" indent="0">
              <a:spcBef>
                <a:spcPts val="0"/>
              </a:spcBef>
              <a:buNone/>
            </a:pPr>
            <a:r>
              <a:rPr lang="fr-FR" altLang="fr-FR" sz="1228" dirty="0">
                <a:solidFill>
                  <a:srgbClr val="482683"/>
                </a:solidFill>
              </a:rPr>
              <a:t>Des défis majeurs à l’échelon international.</a:t>
            </a:r>
          </a:p>
        </p:txBody>
      </p:sp>
    </p:spTree>
    <p:extLst>
      <p:ext uri="{BB962C8B-B14F-4D97-AF65-F5344CB8AC3E}">
        <p14:creationId xmlns:p14="http://schemas.microsoft.com/office/powerpoint/2010/main" val="41357143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2" name="Titre 1"/>
          <p:cNvSpPr txBox="1">
            <a:spLocks/>
          </p:cNvSpPr>
          <p:nvPr/>
        </p:nvSpPr>
        <p:spPr>
          <a:xfrm>
            <a:off x="526171" y="1298937"/>
            <a:ext cx="9607782" cy="62447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ctr"/>
            <a:r>
              <a:rPr lang="fr-FR" altLang="fr-FR" sz="3742" dirty="0">
                <a:solidFill>
                  <a:prstClr val="white">
                    <a:lumMod val="50000"/>
                  </a:prstClr>
                </a:solidFill>
              </a:rPr>
              <a:t>Quelles perspectives pour l’Union « sociale » ? </a:t>
            </a:r>
          </a:p>
          <a:p>
            <a:pPr algn="just"/>
            <a:endParaRPr lang="fr-FR" altLang="fr-FR" sz="3742" dirty="0">
              <a:solidFill>
                <a:prstClr val="white">
                  <a:lumMod val="50000"/>
                </a:prstClr>
              </a:solidFill>
            </a:endParaRPr>
          </a:p>
        </p:txBody>
      </p:sp>
      <p:sp>
        <p:nvSpPr>
          <p:cNvPr id="13" name="Espace réservé du contenu 2"/>
          <p:cNvSpPr txBox="1">
            <a:spLocks/>
          </p:cNvSpPr>
          <p:nvPr/>
        </p:nvSpPr>
        <p:spPr>
          <a:xfrm>
            <a:off x="557859" y="1951547"/>
            <a:ext cx="9622631" cy="413344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just" eaLnBrk="1" hangingPunct="1">
              <a:spcBef>
                <a:spcPts val="0"/>
              </a:spcBef>
            </a:pPr>
            <a:r>
              <a:rPr lang="fr-FR" altLang="fr-FR" sz="2339" b="1" dirty="0">
                <a:solidFill>
                  <a:srgbClr val="ED1065"/>
                </a:solidFill>
              </a:rPr>
              <a:t>En réponse aux multiples questionnements…</a:t>
            </a:r>
          </a:p>
          <a:p>
            <a:pPr marL="0" lvl="1" indent="0" algn="just" eaLnBrk="1" hangingPunct="1">
              <a:spcBef>
                <a:spcPts val="0"/>
              </a:spcBef>
            </a:pPr>
            <a:endParaRPr lang="fr-FR" altLang="fr-FR" sz="1754" dirty="0"/>
          </a:p>
          <a:p>
            <a:pPr marL="0" lvl="1" indent="0" algn="just" eaLnBrk="1" hangingPunct="1">
              <a:spcBef>
                <a:spcPts val="0"/>
              </a:spcBef>
            </a:pPr>
            <a:r>
              <a:rPr lang="fr-FR" altLang="fr-FR" sz="1754" dirty="0"/>
              <a:t>Pour VYV et Solidaris, l’Union européenne a un rôle à jouer :</a:t>
            </a:r>
          </a:p>
          <a:p>
            <a:pPr lvl="3"/>
            <a:r>
              <a:rPr lang="fr-FR" altLang="fr-FR" sz="1637" dirty="0">
                <a:solidFill>
                  <a:prstClr val="black"/>
                </a:solidFill>
              </a:rPr>
              <a:t>Dans les domaines des politiques sociales ;</a:t>
            </a:r>
          </a:p>
          <a:p>
            <a:pPr lvl="3"/>
            <a:r>
              <a:rPr lang="fr-FR" altLang="fr-FR" sz="1637" dirty="0">
                <a:solidFill>
                  <a:prstClr val="black"/>
                </a:solidFill>
              </a:rPr>
              <a:t>Dans l’amélioration de la santé publique ;</a:t>
            </a:r>
          </a:p>
          <a:p>
            <a:pPr lvl="3"/>
            <a:r>
              <a:rPr lang="fr-FR" altLang="fr-FR" sz="1637" dirty="0">
                <a:solidFill>
                  <a:prstClr val="black"/>
                </a:solidFill>
              </a:rPr>
              <a:t>Dans la défense de l’intérêt général face à la libéralisation des services et leur privatisation ;</a:t>
            </a:r>
          </a:p>
          <a:p>
            <a:pPr lvl="3"/>
            <a:r>
              <a:rPr lang="fr-FR" altLang="fr-FR" sz="1637" dirty="0">
                <a:solidFill>
                  <a:prstClr val="black"/>
                </a:solidFill>
              </a:rPr>
              <a:t>Dans un marché unique qui profite à tous les citoyens en privilégiant un modèle de développement accordant une place centrale à l’Humain.</a:t>
            </a:r>
          </a:p>
          <a:p>
            <a:pPr lvl="3"/>
            <a:endParaRPr lang="fr-FR" altLang="fr-FR" sz="1637" dirty="0">
              <a:solidFill>
                <a:prstClr val="black"/>
              </a:solidFill>
            </a:endParaRPr>
          </a:p>
          <a:p>
            <a:pPr marL="0" lvl="1" indent="0" algn="just" eaLnBrk="1" hangingPunct="1">
              <a:lnSpc>
                <a:spcPct val="100000"/>
              </a:lnSpc>
              <a:spcBef>
                <a:spcPts val="0"/>
              </a:spcBef>
            </a:pPr>
            <a:r>
              <a:rPr lang="fr-FR" altLang="fr-FR" sz="1754" dirty="0"/>
              <a:t>Le débat sur l’Europe sociale pâtit de l’absence d’une analyse claire et partagée par tous les acteurs sur le rôle que doit jouer l’Union européenne et de sa plus-value dans le domaine social, de manière générale et en matière de santé, en particulier. </a:t>
            </a:r>
          </a:p>
          <a:p>
            <a:pPr marL="0" lvl="1" indent="0" algn="just" eaLnBrk="1" hangingPunct="1">
              <a:lnSpc>
                <a:spcPct val="100000"/>
              </a:lnSpc>
              <a:spcBef>
                <a:spcPts val="0"/>
              </a:spcBef>
            </a:pPr>
            <a:endParaRPr lang="fr-FR" altLang="fr-FR" sz="1754" dirty="0"/>
          </a:p>
          <a:p>
            <a:pPr marL="0" lvl="1" indent="0" algn="just" eaLnBrk="1" hangingPunct="1">
              <a:lnSpc>
                <a:spcPct val="100000"/>
              </a:lnSpc>
              <a:spcBef>
                <a:spcPts val="0"/>
              </a:spcBef>
            </a:pPr>
            <a:endParaRPr lang="fr-FR" altLang="fr-FR" sz="1754" dirty="0"/>
          </a:p>
        </p:txBody>
      </p:sp>
    </p:spTree>
    <p:extLst>
      <p:ext uri="{BB962C8B-B14F-4D97-AF65-F5344CB8AC3E}">
        <p14:creationId xmlns:p14="http://schemas.microsoft.com/office/powerpoint/2010/main" val="4090044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2" name="Titre 1"/>
          <p:cNvSpPr txBox="1">
            <a:spLocks/>
          </p:cNvSpPr>
          <p:nvPr/>
        </p:nvSpPr>
        <p:spPr>
          <a:xfrm>
            <a:off x="526171" y="1298937"/>
            <a:ext cx="9607782" cy="62447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altLang="fr-FR" sz="3742" dirty="0">
              <a:solidFill>
                <a:prstClr val="white">
                  <a:lumMod val="50000"/>
                </a:prstClr>
              </a:solidFill>
            </a:endParaRPr>
          </a:p>
        </p:txBody>
      </p:sp>
      <p:sp>
        <p:nvSpPr>
          <p:cNvPr id="13" name="Espace réservé du contenu 2"/>
          <p:cNvSpPr txBox="1">
            <a:spLocks/>
          </p:cNvSpPr>
          <p:nvPr/>
        </p:nvSpPr>
        <p:spPr>
          <a:xfrm>
            <a:off x="526172" y="1188285"/>
            <a:ext cx="9622631" cy="413344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spcBef>
                <a:spcPts val="0"/>
              </a:spcBef>
            </a:pPr>
            <a:r>
              <a:rPr lang="fr-FR" altLang="fr-FR" sz="2339" dirty="0">
                <a:solidFill>
                  <a:srgbClr val="ED1065"/>
                </a:solidFill>
              </a:rPr>
              <a:t>Deux principes…</a:t>
            </a:r>
          </a:p>
          <a:p>
            <a:pPr marL="0" lvl="1" indent="0" algn="just" eaLnBrk="1" hangingPunct="1">
              <a:spcBef>
                <a:spcPts val="0"/>
              </a:spcBef>
            </a:pPr>
            <a:endParaRPr lang="fr-FR" altLang="fr-FR" sz="1754" dirty="0"/>
          </a:p>
          <a:p>
            <a:pPr marL="0" lvl="1" indent="0" algn="just" eaLnBrk="1" hangingPunct="1">
              <a:spcBef>
                <a:spcPts val="0"/>
              </a:spcBef>
            </a:pPr>
            <a:r>
              <a:rPr lang="fr-FR" altLang="fr-FR" sz="1754" dirty="0"/>
              <a:t>1. « En aucun cas »…</a:t>
            </a:r>
          </a:p>
          <a:p>
            <a:pPr lvl="3" algn="just">
              <a:spcBef>
                <a:spcPts val="0"/>
              </a:spcBef>
            </a:pPr>
            <a:r>
              <a:rPr lang="fr-FR" altLang="fr-FR" sz="1637" dirty="0">
                <a:solidFill>
                  <a:prstClr val="black"/>
                </a:solidFill>
              </a:rPr>
              <a:t>Le social ne doit être subordonné au dogme économique mais, au contraire, faire l’objet d’une « convergence », d’une « harmonisation », par le haut ;</a:t>
            </a:r>
          </a:p>
          <a:p>
            <a:pPr lvl="3" algn="just">
              <a:spcBef>
                <a:spcPts val="0"/>
              </a:spcBef>
            </a:pPr>
            <a:r>
              <a:rPr lang="fr-FR" altLang="fr-FR" sz="1637" dirty="0">
                <a:solidFill>
                  <a:prstClr val="black"/>
                </a:solidFill>
              </a:rPr>
              <a:t>Les dépenses sociales et de santé ne représentent pas un coût mais, au contraire, un investissement dans le capital humain et une valeur fondamentale.</a:t>
            </a:r>
          </a:p>
          <a:p>
            <a:pPr marL="0" lvl="3" indent="0" algn="just">
              <a:spcBef>
                <a:spcPts val="0"/>
              </a:spcBef>
              <a:buNone/>
            </a:pPr>
            <a:endParaRPr lang="fr-FR" altLang="fr-FR" sz="1286" dirty="0">
              <a:solidFill>
                <a:prstClr val="black"/>
              </a:solidFill>
            </a:endParaRPr>
          </a:p>
          <a:p>
            <a:pPr marL="0" lvl="1" indent="0" algn="just" eaLnBrk="1" hangingPunct="1">
              <a:spcBef>
                <a:spcPts val="0"/>
              </a:spcBef>
            </a:pPr>
            <a:r>
              <a:rPr lang="fr-FR" altLang="fr-FR" sz="1754" dirty="0"/>
              <a:t>2. Des bases solides sur lesquelles s’appuyer…</a:t>
            </a:r>
          </a:p>
          <a:p>
            <a:pPr lvl="3" algn="just">
              <a:spcBef>
                <a:spcPts val="0"/>
              </a:spcBef>
            </a:pPr>
            <a:r>
              <a:rPr lang="fr-FR" altLang="fr-FR" sz="1637" dirty="0">
                <a:solidFill>
                  <a:prstClr val="black"/>
                </a:solidFill>
              </a:rPr>
              <a:t>Des textes fondamentaux de l’Union européenne précisant son champ d’intervention… </a:t>
            </a:r>
          </a:p>
          <a:p>
            <a:pPr marL="105237" lvl="3" indent="0" algn="just">
              <a:spcBef>
                <a:spcPts val="0"/>
              </a:spcBef>
              <a:buNone/>
            </a:pPr>
            <a:r>
              <a:rPr lang="fr-FR" altLang="fr-FR" sz="1637" dirty="0">
                <a:solidFill>
                  <a:prstClr val="black"/>
                </a:solidFill>
              </a:rPr>
              <a:t>Le Traité sur l’Union européenne - </a:t>
            </a:r>
            <a:r>
              <a:rPr lang="fr-FR" altLang="fr-FR" sz="1637" cap="all" dirty="0">
                <a:solidFill>
                  <a:prstClr val="black"/>
                </a:solidFill>
              </a:rPr>
              <a:t>tue</a:t>
            </a:r>
            <a:r>
              <a:rPr lang="fr-FR" altLang="fr-FR" sz="1637" dirty="0">
                <a:solidFill>
                  <a:prstClr val="black"/>
                </a:solidFill>
              </a:rPr>
              <a:t> (Articles 3 et article 11), le Traité sur le Fonctionnement de l’Union européenne -</a:t>
            </a:r>
            <a:r>
              <a:rPr lang="fr-FR" altLang="fr-FR" sz="1637" cap="all" dirty="0">
                <a:solidFill>
                  <a:prstClr val="black"/>
                </a:solidFill>
              </a:rPr>
              <a:t> tfue </a:t>
            </a:r>
            <a:r>
              <a:rPr lang="fr-FR" altLang="fr-FR" sz="1637" dirty="0">
                <a:solidFill>
                  <a:prstClr val="black"/>
                </a:solidFill>
              </a:rPr>
              <a:t>(articles 9, 168, 151, 117, 151, 311, 191) ;</a:t>
            </a:r>
          </a:p>
          <a:p>
            <a:pPr lvl="3" algn="just">
              <a:spcBef>
                <a:spcPts val="0"/>
              </a:spcBef>
            </a:pPr>
            <a:r>
              <a:rPr lang="fr-FR" altLang="fr-FR" sz="1637" dirty="0">
                <a:solidFill>
                  <a:prstClr val="black"/>
                </a:solidFill>
              </a:rPr>
              <a:t>Une innovation en faveur de l’intérêt général, entre « traités » et « protocole »… </a:t>
            </a:r>
          </a:p>
          <a:p>
            <a:pPr marL="105237" lvl="3" indent="0" algn="just">
              <a:spcBef>
                <a:spcPts val="0"/>
              </a:spcBef>
              <a:buNone/>
            </a:pPr>
            <a:r>
              <a:rPr lang="fr-FR" altLang="fr-FR" sz="1637" dirty="0">
                <a:solidFill>
                  <a:prstClr val="black"/>
                </a:solidFill>
              </a:rPr>
              <a:t>Des dispositions juridiques existent pour l’ensemble des Services d’Intérêt Général - SIG avec le Protocole 26 annexé aux Traité sur l’Union européenne - TUE et Traité sur le Fonctionnement de l’Union européenne - TFUE.</a:t>
            </a:r>
          </a:p>
          <a:p>
            <a:pPr lvl="3" algn="just">
              <a:spcBef>
                <a:spcPts val="0"/>
              </a:spcBef>
            </a:pPr>
            <a:endParaRPr lang="fr-FR" altLang="fr-FR" sz="1637" dirty="0">
              <a:solidFill>
                <a:prstClr val="black"/>
              </a:solidFill>
            </a:endParaRPr>
          </a:p>
          <a:p>
            <a:pPr marL="0" lvl="1" indent="0" algn="just" eaLnBrk="1" hangingPunct="1">
              <a:spcBef>
                <a:spcPts val="0"/>
              </a:spcBef>
            </a:pPr>
            <a:r>
              <a:rPr lang="fr-FR" altLang="fr-FR" sz="2339" b="1" dirty="0">
                <a:solidFill>
                  <a:srgbClr val="ED1065"/>
                </a:solidFill>
                <a:cs typeface="ＭＳ Ｐゴシック" charset="0"/>
              </a:rPr>
              <a:t>Le socle représente un tournant qui peut relancer la construction sociale européenne, et que nous ne devons pas manquer. </a:t>
            </a:r>
          </a:p>
        </p:txBody>
      </p:sp>
    </p:spTree>
    <p:extLst>
      <p:ext uri="{BB962C8B-B14F-4D97-AF65-F5344CB8AC3E}">
        <p14:creationId xmlns:p14="http://schemas.microsoft.com/office/powerpoint/2010/main" val="774038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2" name="Titre 1"/>
          <p:cNvSpPr txBox="1">
            <a:spLocks/>
          </p:cNvSpPr>
          <p:nvPr/>
        </p:nvSpPr>
        <p:spPr>
          <a:xfrm>
            <a:off x="526171" y="1298937"/>
            <a:ext cx="9607782" cy="62447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ctr"/>
            <a:r>
              <a:rPr lang="fr-FR" altLang="fr-FR" sz="2806" dirty="0">
                <a:solidFill>
                  <a:prstClr val="white">
                    <a:lumMod val="50000"/>
                  </a:prstClr>
                </a:solidFill>
              </a:rPr>
              <a:t>Au regard des défis, des accomplissements réalisés </a:t>
            </a:r>
          </a:p>
          <a:p>
            <a:pPr algn="ctr"/>
            <a:r>
              <a:rPr lang="fr-FR" altLang="fr-FR" sz="2806" dirty="0">
                <a:solidFill>
                  <a:prstClr val="white">
                    <a:lumMod val="50000"/>
                  </a:prstClr>
                </a:solidFill>
              </a:rPr>
              <a:t>à approfondir.</a:t>
            </a:r>
          </a:p>
          <a:p>
            <a:pPr algn="just"/>
            <a:endParaRPr lang="fr-FR" altLang="fr-FR" sz="3742" dirty="0">
              <a:solidFill>
                <a:prstClr val="white">
                  <a:lumMod val="50000"/>
                </a:prstClr>
              </a:solidFill>
            </a:endParaRPr>
          </a:p>
        </p:txBody>
      </p:sp>
      <p:sp>
        <p:nvSpPr>
          <p:cNvPr id="13" name="Espace réservé du contenu 2"/>
          <p:cNvSpPr txBox="1">
            <a:spLocks/>
          </p:cNvSpPr>
          <p:nvPr/>
        </p:nvSpPr>
        <p:spPr>
          <a:xfrm>
            <a:off x="526172" y="2126420"/>
            <a:ext cx="9622631" cy="413344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fr-FR" altLang="fr-FR" sz="2339" dirty="0">
                <a:solidFill>
                  <a:srgbClr val="ED1065"/>
                </a:solidFill>
              </a:rPr>
              <a:t>Des signes positifs…</a:t>
            </a:r>
            <a:endParaRPr lang="fr-FR" altLang="fr-FR" sz="2339" dirty="0"/>
          </a:p>
          <a:p>
            <a:pPr marL="0" lvl="1" indent="0" algn="just" eaLnBrk="1" hangingPunct="1">
              <a:spcBef>
                <a:spcPts val="0"/>
              </a:spcBef>
            </a:pPr>
            <a:endParaRPr lang="fr-FR" altLang="fr-FR" sz="1754" dirty="0"/>
          </a:p>
          <a:p>
            <a:pPr marL="0" lvl="1" indent="0" algn="just" eaLnBrk="1" hangingPunct="1">
              <a:spcBef>
                <a:spcPts val="0"/>
              </a:spcBef>
            </a:pPr>
            <a:r>
              <a:rPr lang="fr-FR" altLang="fr-FR" sz="1754" dirty="0"/>
              <a:t>En faveur du social…</a:t>
            </a:r>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r>
              <a:rPr lang="fr-FR" altLang="fr-FR" sz="1754" dirty="0"/>
              <a:t>En faveur de la santé…</a:t>
            </a:r>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403" dirty="0"/>
          </a:p>
          <a:p>
            <a:pPr marL="0" lvl="1" indent="0" algn="just" eaLnBrk="1" hangingPunct="1">
              <a:spcBef>
                <a:spcPts val="0"/>
              </a:spcBef>
            </a:pPr>
            <a:r>
              <a:rPr lang="fr-FR" altLang="fr-FR" sz="1754" dirty="0"/>
              <a:t>En faveur de l’économie sociale…</a:t>
            </a:r>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a:p>
            <a:pPr marL="0" lvl="1" indent="0" algn="just" eaLnBrk="1" hangingPunct="1">
              <a:spcBef>
                <a:spcPts val="0"/>
              </a:spcBef>
            </a:pPr>
            <a:endParaRPr lang="fr-FR" altLang="fr-FR" sz="1754" dirty="0"/>
          </a:p>
        </p:txBody>
      </p:sp>
      <p:graphicFrame>
        <p:nvGraphicFramePr>
          <p:cNvPr id="7" name="Tableau 6"/>
          <p:cNvGraphicFramePr>
            <a:graphicFrameLocks noGrp="1"/>
          </p:cNvGraphicFramePr>
          <p:nvPr>
            <p:extLst/>
          </p:nvPr>
        </p:nvGraphicFramePr>
        <p:xfrm>
          <a:off x="667847" y="4051386"/>
          <a:ext cx="9487990" cy="855345"/>
        </p:xfrm>
        <a:graphic>
          <a:graphicData uri="http://schemas.openxmlformats.org/drawingml/2006/table">
            <a:tbl>
              <a:tblPr firstRow="1" bandRow="1">
                <a:tableStyleId>{5C22544A-7EE6-4342-B048-85BDC9FD1C3A}</a:tableStyleId>
              </a:tblPr>
              <a:tblGrid>
                <a:gridCol w="9487990">
                  <a:extLst>
                    <a:ext uri="{9D8B030D-6E8A-4147-A177-3AD203B41FA5}">
                      <a16:colId xmlns:a16="http://schemas.microsoft.com/office/drawing/2014/main" val="20000"/>
                    </a:ext>
                  </a:extLst>
                </a:gridCol>
              </a:tblGrid>
              <a:tr h="320754">
                <a:tc>
                  <a:txBody>
                    <a:bodyPr/>
                    <a:lstStyle/>
                    <a:p>
                      <a:r>
                        <a:rPr lang="fr-FR" sz="1400" b="0" dirty="0">
                          <a:solidFill>
                            <a:schemeClr val="tx1"/>
                          </a:solidFill>
                        </a:rPr>
                        <a:t>Depuis 2014, des travaux parlementaires ont été réalisés dans un vaste nombre</a:t>
                      </a:r>
                      <a:r>
                        <a:rPr lang="fr-FR" sz="1400" b="0" baseline="0" dirty="0">
                          <a:solidFill>
                            <a:schemeClr val="tx1"/>
                          </a:solidFill>
                        </a:rPr>
                        <a:t> </a:t>
                      </a:r>
                      <a:r>
                        <a:rPr lang="fr-FR" sz="1400" b="0" dirty="0">
                          <a:solidFill>
                            <a:schemeClr val="tx1"/>
                          </a:solidFill>
                        </a:rPr>
                        <a:t>de domaines.</a:t>
                      </a:r>
                      <a:endParaRPr lang="fr-BE" sz="1400" b="0" dirty="0">
                        <a:solidFill>
                          <a:schemeClr val="tx1"/>
                        </a:solidFill>
                      </a:endParaRPr>
                    </a:p>
                  </a:txBody>
                  <a:tcPr marL="106918" marR="106918" marT="53459" marB="534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4591">
                <a:tc>
                  <a:txBody>
                    <a:bodyPr/>
                    <a:lstStyle/>
                    <a:p>
                      <a:r>
                        <a:rPr lang="fr-FR" sz="1400" dirty="0">
                          <a:solidFill>
                            <a:schemeClr val="tx1"/>
                          </a:solidFill>
                        </a:rPr>
                        <a:t>L’Union européenne et l’Organisation Mondiale de la Santé œuvrent au</a:t>
                      </a:r>
                      <a:r>
                        <a:rPr lang="fr-FR" sz="1400" baseline="0" dirty="0">
                          <a:solidFill>
                            <a:schemeClr val="tx1"/>
                          </a:solidFill>
                        </a:rPr>
                        <a:t> </a:t>
                      </a:r>
                      <a:r>
                        <a:rPr lang="fr-FR" sz="1400" dirty="0">
                          <a:solidFill>
                            <a:schemeClr val="tx1"/>
                          </a:solidFill>
                        </a:rPr>
                        <a:t>renforcement de leur collaboration dans le domaine de</a:t>
                      </a:r>
                      <a:r>
                        <a:rPr lang="fr-FR" sz="1400" baseline="0" dirty="0">
                          <a:solidFill>
                            <a:schemeClr val="tx1"/>
                          </a:solidFill>
                        </a:rPr>
                        <a:t> </a:t>
                      </a:r>
                      <a:r>
                        <a:rPr lang="fr-FR" sz="1400" dirty="0">
                          <a:solidFill>
                            <a:schemeClr val="tx1"/>
                          </a:solidFill>
                        </a:rPr>
                        <a:t>la santé publique,</a:t>
                      </a:r>
                      <a:r>
                        <a:rPr lang="fr-FR" sz="1400" baseline="0" dirty="0">
                          <a:solidFill>
                            <a:schemeClr val="tx1"/>
                          </a:solidFill>
                        </a:rPr>
                        <a:t> </a:t>
                      </a:r>
                      <a:r>
                        <a:rPr lang="fr-FR" sz="1400" dirty="0">
                          <a:solidFill>
                            <a:schemeClr val="tx1"/>
                          </a:solidFill>
                        </a:rPr>
                        <a:t>incluant l’examen des initiatives conjointes en cours et la définition des priorités</a:t>
                      </a:r>
                      <a:r>
                        <a:rPr lang="fr-FR" sz="1400" baseline="0" dirty="0">
                          <a:solidFill>
                            <a:schemeClr val="tx1"/>
                          </a:solidFill>
                        </a:rPr>
                        <a:t> </a:t>
                      </a:r>
                      <a:r>
                        <a:rPr lang="fr-FR" sz="1400" dirty="0">
                          <a:solidFill>
                            <a:schemeClr val="tx1"/>
                          </a:solidFill>
                        </a:rPr>
                        <a:t>futures communes.</a:t>
                      </a:r>
                      <a:endParaRPr lang="fr-BE" sz="1400" dirty="0">
                        <a:solidFill>
                          <a:schemeClr val="tx1"/>
                        </a:solidFill>
                      </a:endParaRPr>
                    </a:p>
                  </a:txBody>
                  <a:tcPr marL="106918" marR="106918" marT="53459" marB="534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8" name="Tableau 7"/>
          <p:cNvGraphicFramePr>
            <a:graphicFrameLocks noGrp="1"/>
          </p:cNvGraphicFramePr>
          <p:nvPr>
            <p:extLst/>
          </p:nvPr>
        </p:nvGraphicFramePr>
        <p:xfrm>
          <a:off x="667847" y="5509353"/>
          <a:ext cx="9466106" cy="534591"/>
        </p:xfrm>
        <a:graphic>
          <a:graphicData uri="http://schemas.openxmlformats.org/drawingml/2006/table">
            <a:tbl>
              <a:tblPr firstRow="1" bandRow="1">
                <a:tableStyleId>{5C22544A-7EE6-4342-B048-85BDC9FD1C3A}</a:tableStyleId>
              </a:tblPr>
              <a:tblGrid>
                <a:gridCol w="9466106">
                  <a:extLst>
                    <a:ext uri="{9D8B030D-6E8A-4147-A177-3AD203B41FA5}">
                      <a16:colId xmlns:a16="http://schemas.microsoft.com/office/drawing/2014/main" val="20000"/>
                    </a:ext>
                  </a:extLst>
                </a:gridCol>
              </a:tblGrid>
              <a:tr h="534591">
                <a:tc>
                  <a:txBody>
                    <a:bodyPr/>
                    <a:lstStyle/>
                    <a:p>
                      <a:r>
                        <a:rPr lang="fr-FR" sz="1400" b="0" dirty="0">
                          <a:solidFill>
                            <a:schemeClr val="tx1"/>
                          </a:solidFill>
                        </a:rPr>
                        <a:t>Le Parlement européen a pris une initiative législative pour un statut pour les</a:t>
                      </a:r>
                      <a:r>
                        <a:rPr lang="fr-FR" sz="1400" b="0" baseline="0" dirty="0">
                          <a:solidFill>
                            <a:schemeClr val="tx1"/>
                          </a:solidFill>
                        </a:rPr>
                        <a:t> </a:t>
                      </a:r>
                      <a:r>
                        <a:rPr lang="fr-FR" sz="1400" b="0" dirty="0">
                          <a:solidFill>
                            <a:schemeClr val="tx1"/>
                          </a:solidFill>
                        </a:rPr>
                        <a:t>entreprises à visées sociale et solidaire.</a:t>
                      </a:r>
                    </a:p>
                    <a:p>
                      <a:r>
                        <a:rPr lang="fr-FR" sz="1400" b="0" dirty="0">
                          <a:solidFill>
                            <a:schemeClr val="tx1"/>
                          </a:solidFill>
                        </a:rPr>
                        <a:t>L’engagement doit être poursuivi, il doit être approfondi, il pourrait faire partie des</a:t>
                      </a:r>
                      <a:r>
                        <a:rPr lang="fr-FR" sz="1400" b="0" baseline="0" dirty="0">
                          <a:solidFill>
                            <a:schemeClr val="tx1"/>
                          </a:solidFill>
                        </a:rPr>
                        <a:t> </a:t>
                      </a:r>
                      <a:r>
                        <a:rPr lang="fr-FR" sz="1400" b="0" dirty="0">
                          <a:solidFill>
                            <a:schemeClr val="tx1"/>
                          </a:solidFill>
                        </a:rPr>
                        <a:t>objectifs d’une révision des traités.</a:t>
                      </a:r>
                      <a:endParaRPr lang="fr-BE" sz="1400" b="0" dirty="0">
                        <a:solidFill>
                          <a:schemeClr val="tx1"/>
                        </a:solidFill>
                      </a:endParaRPr>
                    </a:p>
                  </a:txBody>
                  <a:tcPr marL="106918" marR="106918" marT="53459" marB="534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9" name="Tableau 8"/>
          <p:cNvGraphicFramePr>
            <a:graphicFrameLocks noGrp="1"/>
          </p:cNvGraphicFramePr>
          <p:nvPr>
            <p:extLst/>
          </p:nvPr>
        </p:nvGraphicFramePr>
        <p:xfrm>
          <a:off x="645963" y="2986633"/>
          <a:ext cx="9487990" cy="534591"/>
        </p:xfrm>
        <a:graphic>
          <a:graphicData uri="http://schemas.openxmlformats.org/drawingml/2006/table">
            <a:tbl>
              <a:tblPr firstRow="1" bandRow="1">
                <a:tableStyleId>{5C22544A-7EE6-4342-B048-85BDC9FD1C3A}</a:tableStyleId>
              </a:tblPr>
              <a:tblGrid>
                <a:gridCol w="9487990">
                  <a:extLst>
                    <a:ext uri="{9D8B030D-6E8A-4147-A177-3AD203B41FA5}">
                      <a16:colId xmlns:a16="http://schemas.microsoft.com/office/drawing/2014/main" val="20000"/>
                    </a:ext>
                  </a:extLst>
                </a:gridCol>
              </a:tblGrid>
              <a:tr h="534591">
                <a:tc>
                  <a:txBody>
                    <a:bodyPr/>
                    <a:lstStyle/>
                    <a:p>
                      <a:r>
                        <a:rPr lang="fr-FR" sz="1400" b="0" dirty="0">
                          <a:solidFill>
                            <a:schemeClr val="tx1"/>
                          </a:solidFill>
                        </a:rPr>
                        <a:t>Des premières déclinaisons du</a:t>
                      </a:r>
                      <a:r>
                        <a:rPr lang="fr-FR" sz="1400" b="0" baseline="0" dirty="0">
                          <a:solidFill>
                            <a:schemeClr val="tx1"/>
                          </a:solidFill>
                        </a:rPr>
                        <a:t> Socle </a:t>
                      </a:r>
                      <a:r>
                        <a:rPr lang="fr-FR" sz="1400" b="0" dirty="0">
                          <a:solidFill>
                            <a:schemeClr val="tx1"/>
                          </a:solidFill>
                        </a:rPr>
                        <a:t>:</a:t>
                      </a:r>
                      <a:r>
                        <a:rPr lang="fr-FR" sz="1400" b="0" baseline="0" dirty="0">
                          <a:solidFill>
                            <a:schemeClr val="tx1"/>
                          </a:solidFill>
                        </a:rPr>
                        <a:t> développement </a:t>
                      </a:r>
                      <a:r>
                        <a:rPr lang="fr-FR" sz="1400" b="0" dirty="0">
                          <a:solidFill>
                            <a:schemeClr val="tx1"/>
                          </a:solidFill>
                        </a:rPr>
                        <a:t>d’un « Tableau de bord social »</a:t>
                      </a:r>
                      <a:r>
                        <a:rPr lang="fr-FR" sz="1400" b="0" baseline="0" dirty="0">
                          <a:solidFill>
                            <a:schemeClr val="tx1"/>
                          </a:solidFill>
                        </a:rPr>
                        <a:t> ; réalisation d’un </a:t>
                      </a:r>
                      <a:r>
                        <a:rPr lang="fr-FR" sz="1400" b="0" dirty="0">
                          <a:solidFill>
                            <a:schemeClr val="tx1"/>
                          </a:solidFill>
                        </a:rPr>
                        <a:t>semestre européen « économique et social »</a:t>
                      </a:r>
                      <a:r>
                        <a:rPr lang="fr-FR" sz="1400" b="0" baseline="0" dirty="0">
                          <a:solidFill>
                            <a:schemeClr val="tx1"/>
                          </a:solidFill>
                        </a:rPr>
                        <a:t> ; adoption de </a:t>
                      </a:r>
                      <a:r>
                        <a:rPr lang="fr-FR" sz="1400" b="0" dirty="0">
                          <a:solidFill>
                            <a:schemeClr val="tx1"/>
                          </a:solidFill>
                        </a:rPr>
                        <a:t>mesures - équilibre</a:t>
                      </a:r>
                      <a:r>
                        <a:rPr lang="fr-FR" sz="1400" b="0" baseline="0" dirty="0">
                          <a:solidFill>
                            <a:schemeClr val="tx1"/>
                          </a:solidFill>
                        </a:rPr>
                        <a:t> vie privée - vie professionnelle</a:t>
                      </a:r>
                      <a:r>
                        <a:rPr lang="fr-FR" sz="1400" b="0" dirty="0">
                          <a:solidFill>
                            <a:schemeClr val="tx1"/>
                          </a:solidFill>
                        </a:rPr>
                        <a:t>, Autorité européenne du Travail,…</a:t>
                      </a:r>
                    </a:p>
                  </a:txBody>
                  <a:tcPr marL="106918" marR="106918" marT="53459" marB="534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0D2E58A6-E4FD-7C46-A32E-A0032AD9EEC9}"/>
              </a:ext>
            </a:extLst>
          </p:cNvPr>
          <p:cNvSpPr/>
          <p:nvPr/>
        </p:nvSpPr>
        <p:spPr>
          <a:xfrm>
            <a:off x="667848" y="4053845"/>
            <a:ext cx="9487991" cy="854503"/>
          </a:xfrm>
          <a:prstGeom prst="rect">
            <a:avLst/>
          </a:prstGeom>
          <a:solidFill>
            <a:srgbClr val="ED106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16" name="Rectangle 15">
            <a:extLst>
              <a:ext uri="{FF2B5EF4-FFF2-40B4-BE49-F238E27FC236}">
                <a16:creationId xmlns:a16="http://schemas.microsoft.com/office/drawing/2014/main" id="{0D2E58A6-E4FD-7C46-A32E-A0032AD9EEC9}"/>
              </a:ext>
            </a:extLst>
          </p:cNvPr>
          <p:cNvSpPr/>
          <p:nvPr/>
        </p:nvSpPr>
        <p:spPr>
          <a:xfrm>
            <a:off x="638928" y="2981468"/>
            <a:ext cx="9487991" cy="534591"/>
          </a:xfrm>
          <a:prstGeom prst="rect">
            <a:avLst/>
          </a:prstGeom>
          <a:solidFill>
            <a:srgbClr val="ED106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
        <p:nvSpPr>
          <p:cNvPr id="17" name="Rectangle 16">
            <a:extLst>
              <a:ext uri="{FF2B5EF4-FFF2-40B4-BE49-F238E27FC236}">
                <a16:creationId xmlns:a16="http://schemas.microsoft.com/office/drawing/2014/main" id="{0D2E58A6-E4FD-7C46-A32E-A0032AD9EEC9}"/>
              </a:ext>
            </a:extLst>
          </p:cNvPr>
          <p:cNvSpPr/>
          <p:nvPr/>
        </p:nvSpPr>
        <p:spPr>
          <a:xfrm>
            <a:off x="653779" y="5509353"/>
            <a:ext cx="9487991" cy="534591"/>
          </a:xfrm>
          <a:prstGeom prst="rect">
            <a:avLst/>
          </a:prstGeom>
          <a:solidFill>
            <a:srgbClr val="ED1065">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Tree>
    <p:extLst>
      <p:ext uri="{BB962C8B-B14F-4D97-AF65-F5344CB8AC3E}">
        <p14:creationId xmlns:p14="http://schemas.microsoft.com/office/powerpoint/2010/main" val="952344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3"/>
          <p:cNvSpPr>
            <a:spLocks noGrp="1"/>
          </p:cNvSpPr>
          <p:nvPr>
            <p:ph type="ftr" sz="quarter" idx="12"/>
          </p:nvPr>
        </p:nvSpPr>
        <p:spPr>
          <a:xfrm>
            <a:off x="5977020" y="1060480"/>
            <a:ext cx="4180202" cy="144785"/>
          </a:xfrm>
        </p:spPr>
        <p:txBody>
          <a:bodyPr/>
          <a:lstStyle/>
          <a:p>
            <a:r>
              <a:rPr lang="en-US" altLang="fr-FR" dirty="0"/>
              <a:t>Thierry BEAUDET / Jean-Pascal LABILLE</a:t>
            </a:r>
          </a:p>
        </p:txBody>
      </p:sp>
      <p:sp>
        <p:nvSpPr>
          <p:cNvPr id="6" name="Titre 4"/>
          <p:cNvSpPr txBox="1">
            <a:spLocks/>
          </p:cNvSpPr>
          <p:nvPr/>
        </p:nvSpPr>
        <p:spPr>
          <a:xfrm>
            <a:off x="1536948" y="4104331"/>
            <a:ext cx="8620275" cy="251912"/>
          </a:xfrm>
          <a:prstGeom prst="rect">
            <a:avLst/>
          </a:prstGeom>
        </p:spPr>
        <p:txBody>
          <a:bodyPr/>
          <a:lstStyle>
            <a:lvl1pPr algn="l" defTabSz="457200" rtl="0" eaLnBrk="0" fontAlgn="base" hangingPunct="0">
              <a:spcBef>
                <a:spcPct val="0"/>
              </a:spcBef>
              <a:spcAft>
                <a:spcPct val="0"/>
              </a:spcAft>
              <a:defRPr sz="1400" b="0" kern="1200">
                <a:solidFill>
                  <a:schemeClr val="bg1"/>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2pPr>
            <a:lvl3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3pPr>
            <a:lvl4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4pPr>
            <a:lvl5pPr algn="l" defTabSz="457200" rtl="0" eaLnBrk="0" fontAlgn="base" hangingPunct="0">
              <a:spcBef>
                <a:spcPct val="0"/>
              </a:spcBef>
              <a:spcAft>
                <a:spcPct val="0"/>
              </a:spcAft>
              <a:defRPr sz="1400" b="1">
                <a:solidFill>
                  <a:srgbClr val="17CBD0"/>
                </a:solidFill>
                <a:latin typeface="Calibri" charset="0"/>
                <a:ea typeface="MS PGothic" pitchFamily="34" charset="-128"/>
                <a:cs typeface="ＭＳ Ｐゴシック" charset="0"/>
              </a:defRPr>
            </a:lvl5pPr>
            <a:lvl6pPr marL="4572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6pPr>
            <a:lvl7pPr marL="9144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7pPr>
            <a:lvl8pPr marL="13716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8pPr>
            <a:lvl9pPr marL="1828800" algn="l" defTabSz="457200" rtl="0" fontAlgn="base">
              <a:spcBef>
                <a:spcPct val="0"/>
              </a:spcBef>
              <a:spcAft>
                <a:spcPct val="0"/>
              </a:spcAft>
              <a:defRPr sz="1400" b="1">
                <a:solidFill>
                  <a:srgbClr val="17CBD0"/>
                </a:solidFill>
                <a:latin typeface="Calibri" charset="0"/>
                <a:ea typeface="ＭＳ Ｐゴシック" charset="0"/>
                <a:cs typeface="ＭＳ Ｐゴシック" charset="0"/>
              </a:defRPr>
            </a:lvl9pPr>
          </a:lstStyle>
          <a:p>
            <a:pPr>
              <a:defRPr/>
            </a:pPr>
            <a:r>
              <a:rPr lang="fr-FR" sz="1637" dirty="0">
                <a:solidFill>
                  <a:sysClr val="window" lastClr="FFFFFF"/>
                </a:solidFill>
              </a:rPr>
              <a:t>Partie 3 </a:t>
            </a:r>
          </a:p>
        </p:txBody>
      </p:sp>
      <p:sp>
        <p:nvSpPr>
          <p:cNvPr id="7" name="Sous-titre 5"/>
          <p:cNvSpPr txBox="1">
            <a:spLocks/>
          </p:cNvSpPr>
          <p:nvPr/>
        </p:nvSpPr>
        <p:spPr>
          <a:xfrm>
            <a:off x="1536948" y="4480937"/>
            <a:ext cx="8620274" cy="1454847"/>
          </a:xfrm>
          <a:prstGeom prst="rect">
            <a:avLst/>
          </a:prstGeom>
        </p:spPr>
        <p:txBody>
          <a:bodyPr/>
          <a:lstStyle>
            <a:lvl1pPr marL="0" indent="0" algn="l" defTabSz="457200" rtl="0" eaLnBrk="0" fontAlgn="base" hangingPunct="0">
              <a:lnSpc>
                <a:spcPct val="90000"/>
              </a:lnSpc>
              <a:spcBef>
                <a:spcPct val="20000"/>
              </a:spcBef>
              <a:spcAft>
                <a:spcPct val="0"/>
              </a:spcAft>
              <a:buFont typeface="Arial" pitchFamily="34" charset="0"/>
              <a:buNone/>
              <a:defRPr sz="2800" b="1" kern="1200">
                <a:solidFill>
                  <a:schemeClr val="bg1"/>
                </a:solidFill>
                <a:latin typeface="+mn-lt"/>
                <a:ea typeface="MS PGothic" pitchFamily="34" charset="-128"/>
                <a:cs typeface="ＭＳ Ｐゴシック" charset="0"/>
              </a:defRPr>
            </a:lvl1pPr>
            <a:lvl2pPr marL="457200" indent="0" algn="ctr" defTabSz="457200" rtl="0" eaLnBrk="0" fontAlgn="base" hangingPunct="0">
              <a:spcBef>
                <a:spcPct val="20000"/>
              </a:spcBef>
              <a:spcAft>
                <a:spcPct val="0"/>
              </a:spcAft>
              <a:buFont typeface="Arial" pitchFamily="34" charset="0"/>
              <a:buNone/>
              <a:defRPr kern="1200">
                <a:solidFill>
                  <a:schemeClr val="tx1">
                    <a:tint val="75000"/>
                  </a:schemeClr>
                </a:solidFill>
                <a:latin typeface="+mn-lt"/>
                <a:ea typeface="MS PGothic" pitchFamily="34" charset="-128"/>
                <a:cs typeface="+mn-cs"/>
              </a:defRPr>
            </a:lvl2pPr>
            <a:lvl3pPr marL="9144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3pPr>
            <a:lvl4pPr marL="1371600" indent="0" algn="ctr" defTabSz="457200" rtl="0" eaLnBrk="0" fontAlgn="base" hangingPunct="0">
              <a:spcBef>
                <a:spcPct val="20000"/>
              </a:spcBef>
              <a:spcAft>
                <a:spcPct val="0"/>
              </a:spcAft>
              <a:buFont typeface="Arial" pitchFamily="34" charset="0"/>
              <a:buNone/>
              <a:defRPr sz="1200" kern="1200">
                <a:solidFill>
                  <a:schemeClr val="tx1">
                    <a:tint val="75000"/>
                  </a:schemeClr>
                </a:solidFill>
                <a:latin typeface="+mn-lt"/>
                <a:ea typeface="MS PGothic" pitchFamily="34" charset="-128"/>
                <a:cs typeface="+mn-cs"/>
              </a:defRPr>
            </a:lvl4pPr>
            <a:lvl5pPr marL="1828800" indent="0" algn="ctr" defTabSz="457200" rtl="0" eaLnBrk="0" fontAlgn="base" hangingPunct="0">
              <a:spcBef>
                <a:spcPct val="20000"/>
              </a:spcBef>
              <a:spcAft>
                <a:spcPct val="0"/>
              </a:spcAft>
              <a:buFont typeface="Arial" pitchFamily="34" charset="0"/>
              <a:buNone/>
              <a:defRPr sz="700" kern="1200">
                <a:solidFill>
                  <a:schemeClr val="tx1">
                    <a:tint val="75000"/>
                  </a:schemeClr>
                </a:solidFill>
                <a:latin typeface="+mn-lt"/>
                <a:ea typeface="MS PGothic"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702"/>
              </a:spcBef>
              <a:defRPr/>
            </a:pPr>
            <a:r>
              <a:rPr lang="fr-FR" altLang="fr-FR" sz="3274" dirty="0">
                <a:solidFill>
                  <a:sysClr val="window" lastClr="FFFFFF"/>
                </a:solidFill>
              </a:rPr>
              <a:t>Des « Recommandations »…                                   Les mutuelles en appui à la réalisation des principes du Socle.</a:t>
            </a:r>
          </a:p>
        </p:txBody>
      </p:sp>
      <p:sp>
        <p:nvSpPr>
          <p:cNvPr id="9" name="Rectangle 8"/>
          <p:cNvSpPr/>
          <p:nvPr/>
        </p:nvSpPr>
        <p:spPr>
          <a:xfrm>
            <a:off x="443681" y="921369"/>
            <a:ext cx="2928750" cy="416268"/>
          </a:xfrm>
          <a:prstGeom prst="rect">
            <a:avLst/>
          </a:prstGeom>
        </p:spPr>
        <p:txBody>
          <a:bodyPr wrap="none">
            <a:spAutoFit/>
          </a:bodyPr>
          <a:lstStyle/>
          <a:p>
            <a:pPr defTabSz="534604" fontAlgn="base">
              <a:spcBef>
                <a:spcPct val="0"/>
              </a:spcBef>
              <a:spcAft>
                <a:spcPct val="0"/>
              </a:spcAft>
            </a:pPr>
            <a:r>
              <a:rPr lang="fr-BE" sz="2105" dirty="0">
                <a:solidFill>
                  <a:prstClr val="black"/>
                </a:solidFill>
                <a:ea typeface="MS PGothic" pitchFamily="34" charset="-128"/>
              </a:rPr>
              <a:t>ACT  |  REACT  |  </a:t>
            </a:r>
            <a:r>
              <a:rPr lang="fr-BE" sz="2105" b="1" dirty="0">
                <a:solidFill>
                  <a:srgbClr val="FF0000"/>
                </a:solidFill>
                <a:ea typeface="MS PGothic" pitchFamily="34" charset="-128"/>
              </a:rPr>
              <a:t>IMPACT</a:t>
            </a:r>
          </a:p>
        </p:txBody>
      </p:sp>
    </p:spTree>
    <p:extLst>
      <p:ext uri="{BB962C8B-B14F-4D97-AF65-F5344CB8AC3E}">
        <p14:creationId xmlns:p14="http://schemas.microsoft.com/office/powerpoint/2010/main" val="1513254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stretch>
            <a:fillRect/>
          </a:stretch>
        </p:blipFill>
        <p:spPr>
          <a:xfrm>
            <a:off x="4436004" y="5148057"/>
            <a:ext cx="5657751" cy="545728"/>
          </a:xfrm>
          <a:prstGeom prst="rect">
            <a:avLst/>
          </a:prstGeom>
        </p:spPr>
      </p:pic>
      <p:pic>
        <p:nvPicPr>
          <p:cNvPr id="9" name="Image 8"/>
          <p:cNvPicPr>
            <a:picLocks noChangeAspect="1"/>
          </p:cNvPicPr>
          <p:nvPr/>
        </p:nvPicPr>
        <p:blipFill>
          <a:blip r:embed="rId3"/>
          <a:stretch>
            <a:fillRect/>
          </a:stretch>
        </p:blipFill>
        <p:spPr>
          <a:xfrm>
            <a:off x="1451206" y="4436133"/>
            <a:ext cx="5813673" cy="478904"/>
          </a:xfrm>
          <a:prstGeom prst="rect">
            <a:avLst/>
          </a:prstGeom>
        </p:spPr>
      </p:pic>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solidFill>
                  <a:prstClr val="white">
                    <a:lumMod val="50000"/>
                  </a:prstClr>
                </a:solidFill>
              </a:rPr>
              <a:pPr/>
              <a:t>57</a:t>
            </a:fld>
            <a:endParaRPr lang="en-US" altLang="fr-FR" dirty="0">
              <a:solidFill>
                <a:prstClr val="white">
                  <a:lumMod val="50000"/>
                </a:prstClr>
              </a:solidFill>
            </a:endParaRPr>
          </a:p>
        </p:txBody>
      </p:sp>
      <p:sp>
        <p:nvSpPr>
          <p:cNvPr id="7" name="Rectangle 6"/>
          <p:cNvSpPr/>
          <p:nvPr/>
        </p:nvSpPr>
        <p:spPr>
          <a:xfrm>
            <a:off x="-1345099" y="772765"/>
            <a:ext cx="60357" cy="5345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BE" sz="2105" dirty="0">
              <a:solidFill>
                <a:prstClr val="white"/>
              </a:solidFill>
            </a:endParaRPr>
          </a:p>
        </p:txBody>
      </p:sp>
      <p:sp>
        <p:nvSpPr>
          <p:cNvPr id="13"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pic>
        <p:nvPicPr>
          <p:cNvPr id="2" name="Image 1"/>
          <p:cNvPicPr>
            <a:picLocks noChangeAspect="1"/>
          </p:cNvPicPr>
          <p:nvPr/>
        </p:nvPicPr>
        <p:blipFill rotWithShape="1">
          <a:blip r:embed="rId4"/>
          <a:srcRect l="-2168" t="61111" r="2168" b="-61111"/>
          <a:stretch/>
        </p:blipFill>
        <p:spPr>
          <a:xfrm>
            <a:off x="2658103" y="2304716"/>
            <a:ext cx="5479554" cy="1202829"/>
          </a:xfrm>
          <a:prstGeom prst="rect">
            <a:avLst/>
          </a:prstGeom>
        </p:spPr>
      </p:pic>
      <p:pic>
        <p:nvPicPr>
          <p:cNvPr id="3" name="Image 2"/>
          <p:cNvPicPr>
            <a:picLocks noChangeAspect="1"/>
          </p:cNvPicPr>
          <p:nvPr/>
        </p:nvPicPr>
        <p:blipFill rotWithShape="1">
          <a:blip r:embed="rId4"/>
          <a:srcRect t="33748" b="38475"/>
          <a:stretch/>
        </p:blipFill>
        <p:spPr>
          <a:xfrm>
            <a:off x="5282439" y="1499408"/>
            <a:ext cx="5479554" cy="334120"/>
          </a:xfrm>
          <a:prstGeom prst="rect">
            <a:avLst/>
          </a:prstGeom>
        </p:spPr>
      </p:pic>
      <p:pic>
        <p:nvPicPr>
          <p:cNvPr id="5" name="Image 4"/>
          <p:cNvPicPr>
            <a:picLocks noChangeAspect="1"/>
          </p:cNvPicPr>
          <p:nvPr/>
        </p:nvPicPr>
        <p:blipFill rotWithShape="1">
          <a:blip r:embed="rId4"/>
          <a:srcRect b="67001"/>
          <a:stretch/>
        </p:blipFill>
        <p:spPr>
          <a:xfrm>
            <a:off x="141072" y="977254"/>
            <a:ext cx="5479554" cy="396925"/>
          </a:xfrm>
          <a:prstGeom prst="rect">
            <a:avLst/>
          </a:prstGeom>
        </p:spPr>
      </p:pic>
      <p:pic>
        <p:nvPicPr>
          <p:cNvPr id="6" name="Image 5"/>
          <p:cNvPicPr>
            <a:picLocks noChangeAspect="1"/>
          </p:cNvPicPr>
          <p:nvPr/>
        </p:nvPicPr>
        <p:blipFill rotWithShape="1">
          <a:blip r:embed="rId5"/>
          <a:srcRect t="2592" b="62592"/>
          <a:stretch/>
        </p:blipFill>
        <p:spPr>
          <a:xfrm>
            <a:off x="738419" y="2958589"/>
            <a:ext cx="9088041" cy="348969"/>
          </a:xfrm>
          <a:prstGeom prst="rect">
            <a:avLst/>
          </a:prstGeom>
        </p:spPr>
      </p:pic>
      <p:pic>
        <p:nvPicPr>
          <p:cNvPr id="8" name="Image 7"/>
          <p:cNvPicPr>
            <a:picLocks noChangeAspect="1"/>
          </p:cNvPicPr>
          <p:nvPr/>
        </p:nvPicPr>
        <p:blipFill rotWithShape="1">
          <a:blip r:embed="rId5"/>
          <a:srcRect t="40370" r="3922" b="24562"/>
          <a:stretch/>
        </p:blipFill>
        <p:spPr>
          <a:xfrm>
            <a:off x="3270299" y="3881114"/>
            <a:ext cx="8731647" cy="351500"/>
          </a:xfrm>
          <a:prstGeom prst="rect">
            <a:avLst/>
          </a:prstGeom>
        </p:spPr>
      </p:pic>
      <p:sp>
        <p:nvSpPr>
          <p:cNvPr id="14" name="Rectangle 13"/>
          <p:cNvSpPr/>
          <p:nvPr/>
        </p:nvSpPr>
        <p:spPr>
          <a:xfrm>
            <a:off x="-5372" y="772765"/>
            <a:ext cx="10697184" cy="6014145"/>
          </a:xfrm>
          <a:prstGeom prst="rect">
            <a:avLst/>
          </a:prstGeom>
          <a:gradFill flip="none" rotWithShape="1">
            <a:gsLst>
              <a:gs pos="0">
                <a:srgbClr val="482683">
                  <a:alpha val="1000"/>
                  <a:lumMod val="61000"/>
                  <a:lumOff val="39000"/>
                </a:srgb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Tree>
    <p:extLst>
      <p:ext uri="{BB962C8B-B14F-4D97-AF65-F5344CB8AC3E}">
        <p14:creationId xmlns:p14="http://schemas.microsoft.com/office/powerpoint/2010/main" val="3660426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 y="777340"/>
            <a:ext cx="10691813" cy="6014145"/>
          </a:xfrm>
          <a:prstGeom prst="rect">
            <a:avLst/>
          </a:prstGeom>
        </p:spPr>
      </p:pic>
      <p:sp>
        <p:nvSpPr>
          <p:cNvPr id="20" name="Titre 1">
            <a:extLst>
              <a:ext uri="{FF2B5EF4-FFF2-40B4-BE49-F238E27FC236}">
                <a16:creationId xmlns:a16="http://schemas.microsoft.com/office/drawing/2014/main" id="{FE7381E9-EFD0-2A4B-9B30-05F1CF1A0A76}"/>
              </a:ext>
            </a:extLst>
          </p:cNvPr>
          <p:cNvSpPr txBox="1">
            <a:spLocks/>
          </p:cNvSpPr>
          <p:nvPr/>
        </p:nvSpPr>
        <p:spPr bwMode="auto">
          <a:xfrm>
            <a:off x="5383872" y="2862855"/>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0070C0"/>
                </a:solidFill>
                <a:latin typeface="Candara" panose="020E0502030303020204" pitchFamily="34" charset="0"/>
                <a:ea typeface="ＭＳ Ｐゴシック" pitchFamily="34" charset="-128"/>
              </a:rPr>
              <a:t>4</a:t>
            </a:r>
          </a:p>
        </p:txBody>
      </p:sp>
      <p:sp>
        <p:nvSpPr>
          <p:cNvPr id="19" name="Titre 1">
            <a:extLst>
              <a:ext uri="{FF2B5EF4-FFF2-40B4-BE49-F238E27FC236}">
                <a16:creationId xmlns:a16="http://schemas.microsoft.com/office/drawing/2014/main" id="{27A82C78-5948-484B-9075-35FB303387DF}"/>
              </a:ext>
            </a:extLst>
          </p:cNvPr>
          <p:cNvSpPr txBox="1">
            <a:spLocks/>
          </p:cNvSpPr>
          <p:nvPr/>
        </p:nvSpPr>
        <p:spPr bwMode="auto">
          <a:xfrm>
            <a:off x="403785" y="4979086"/>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0070C0"/>
                </a:solidFill>
                <a:latin typeface="Candara" panose="020E0502030303020204" pitchFamily="34" charset="0"/>
                <a:ea typeface="ＭＳ Ｐゴシック" pitchFamily="34" charset="-128"/>
              </a:rPr>
              <a:t>3</a:t>
            </a:r>
          </a:p>
        </p:txBody>
      </p:sp>
      <p:sp>
        <p:nvSpPr>
          <p:cNvPr id="18" name="Titre 1">
            <a:extLst>
              <a:ext uri="{FF2B5EF4-FFF2-40B4-BE49-F238E27FC236}">
                <a16:creationId xmlns:a16="http://schemas.microsoft.com/office/drawing/2014/main" id="{032517AD-FA3C-2A4C-9196-3E1A19796F58}"/>
              </a:ext>
            </a:extLst>
          </p:cNvPr>
          <p:cNvSpPr txBox="1">
            <a:spLocks/>
          </p:cNvSpPr>
          <p:nvPr/>
        </p:nvSpPr>
        <p:spPr bwMode="auto">
          <a:xfrm>
            <a:off x="403785" y="3694990"/>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0070C0"/>
                </a:solidFill>
                <a:latin typeface="Candara" panose="020E0502030303020204" pitchFamily="34" charset="0"/>
                <a:ea typeface="ＭＳ Ｐゴシック" pitchFamily="34" charset="-128"/>
              </a:rPr>
              <a:t>2</a:t>
            </a:r>
          </a:p>
        </p:txBody>
      </p:sp>
      <p:sp>
        <p:nvSpPr>
          <p:cNvPr id="17" name="Titre 1">
            <a:extLst>
              <a:ext uri="{FF2B5EF4-FFF2-40B4-BE49-F238E27FC236}">
                <a16:creationId xmlns:a16="http://schemas.microsoft.com/office/drawing/2014/main" id="{ABB2A9CA-5DDB-F443-9406-FD2A1E956E61}"/>
              </a:ext>
            </a:extLst>
          </p:cNvPr>
          <p:cNvSpPr txBox="1">
            <a:spLocks/>
          </p:cNvSpPr>
          <p:nvPr/>
        </p:nvSpPr>
        <p:spPr bwMode="auto">
          <a:xfrm>
            <a:off x="373236" y="2270148"/>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0070C0"/>
                </a:solidFill>
                <a:latin typeface="Candara" panose="020E0502030303020204" pitchFamily="34" charset="0"/>
                <a:ea typeface="ＭＳ Ｐゴシック" pitchFamily="34" charset="-128"/>
              </a:rPr>
              <a:t>1</a:t>
            </a:r>
          </a:p>
        </p:txBody>
      </p:sp>
      <p:sp>
        <p:nvSpPr>
          <p:cNvPr id="33" name="Rectangle 32">
            <a:extLst>
              <a:ext uri="{FF2B5EF4-FFF2-40B4-BE49-F238E27FC236}">
                <a16:creationId xmlns:a16="http://schemas.microsoft.com/office/drawing/2014/main" id="{0B2F9158-4F57-4940-8D08-0904BEB9B8FE}"/>
              </a:ext>
            </a:extLst>
          </p:cNvPr>
          <p:cNvSpPr/>
          <p:nvPr/>
        </p:nvSpPr>
        <p:spPr>
          <a:xfrm>
            <a:off x="1821427" y="1189995"/>
            <a:ext cx="7048959" cy="668196"/>
          </a:xfrm>
          <a:prstGeom prst="rect">
            <a:avLst/>
          </a:prstGeom>
        </p:spPr>
        <p:txBody>
          <a:bodyPr wrap="square">
            <a:spAutoFit/>
          </a:bodyPr>
          <a:lstStyle/>
          <a:p>
            <a:pPr algn="ctr" defTabSz="534604" fontAlgn="base">
              <a:spcBef>
                <a:spcPct val="0"/>
              </a:spcBef>
              <a:spcAft>
                <a:spcPct val="0"/>
              </a:spcAft>
            </a:pPr>
            <a:r>
              <a:rPr lang="fr-BE" sz="3742" b="1" dirty="0">
                <a:solidFill>
                  <a:srgbClr val="778387"/>
                </a:solidFill>
                <a:ea typeface="MS PGothic" pitchFamily="34" charset="-128"/>
              </a:rPr>
              <a:t>Nos six recommandations…</a:t>
            </a:r>
            <a:endParaRPr lang="fr-BE" sz="3742" b="1" dirty="0">
              <a:solidFill>
                <a:srgbClr val="34393B"/>
              </a:solidFill>
              <a:ea typeface="MS PGothic" pitchFamily="34" charset="-128"/>
            </a:endParaRPr>
          </a:p>
        </p:txBody>
      </p:sp>
      <p:sp>
        <p:nvSpPr>
          <p:cNvPr id="57" name="Titre 1">
            <a:extLst>
              <a:ext uri="{FF2B5EF4-FFF2-40B4-BE49-F238E27FC236}">
                <a16:creationId xmlns:a16="http://schemas.microsoft.com/office/drawing/2014/main" id="{FE7381E9-EFD0-2A4B-9B30-05F1CF1A0A76}"/>
              </a:ext>
            </a:extLst>
          </p:cNvPr>
          <p:cNvSpPr txBox="1">
            <a:spLocks/>
          </p:cNvSpPr>
          <p:nvPr/>
        </p:nvSpPr>
        <p:spPr bwMode="auto">
          <a:xfrm>
            <a:off x="5383872" y="4057076"/>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0070C0"/>
                </a:solidFill>
                <a:latin typeface="Candara" panose="020E0502030303020204" pitchFamily="34" charset="0"/>
                <a:ea typeface="ＭＳ Ｐゴシック" pitchFamily="34" charset="-128"/>
              </a:rPr>
              <a:t>5</a:t>
            </a:r>
          </a:p>
        </p:txBody>
      </p:sp>
      <p:sp>
        <p:nvSpPr>
          <p:cNvPr id="58" name="Titre 1">
            <a:extLst>
              <a:ext uri="{FF2B5EF4-FFF2-40B4-BE49-F238E27FC236}">
                <a16:creationId xmlns:a16="http://schemas.microsoft.com/office/drawing/2014/main" id="{FE7381E9-EFD0-2A4B-9B30-05F1CF1A0A76}"/>
              </a:ext>
            </a:extLst>
          </p:cNvPr>
          <p:cNvSpPr txBox="1">
            <a:spLocks/>
          </p:cNvSpPr>
          <p:nvPr/>
        </p:nvSpPr>
        <p:spPr bwMode="auto">
          <a:xfrm>
            <a:off x="5406523" y="5549857"/>
            <a:ext cx="544347" cy="730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89" tIns="40094" rIns="80189" bIns="40094" numCol="1" rtlCol="0" anchor="ctr" anchorCtr="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base">
              <a:spcAft>
                <a:spcPct val="0"/>
              </a:spcAft>
            </a:pPr>
            <a:r>
              <a:rPr lang="fr-FR" altLang="nl-NL" sz="6314" dirty="0">
                <a:solidFill>
                  <a:srgbClr val="0070C0"/>
                </a:solidFill>
                <a:latin typeface="Candara" panose="020E0502030303020204" pitchFamily="34" charset="0"/>
                <a:ea typeface="ＭＳ Ｐゴシック" pitchFamily="34" charset="-128"/>
              </a:rPr>
              <a:t>6</a:t>
            </a:r>
          </a:p>
        </p:txBody>
      </p:sp>
      <p:sp>
        <p:nvSpPr>
          <p:cNvPr id="5" name="Rectangle 4"/>
          <p:cNvSpPr/>
          <p:nvPr/>
        </p:nvSpPr>
        <p:spPr>
          <a:xfrm>
            <a:off x="696325" y="2139530"/>
            <a:ext cx="4630313" cy="1064137"/>
          </a:xfrm>
          <a:prstGeom prst="rect">
            <a:avLst/>
          </a:prstGeom>
        </p:spPr>
        <p:txBody>
          <a:bodyPr>
            <a:spAutoFit/>
          </a:bodyPr>
          <a:lstStyle/>
          <a:p>
            <a:pPr algn="just" defTabSz="534604" fontAlgn="base">
              <a:spcBef>
                <a:spcPct val="0"/>
              </a:spcBef>
              <a:spcAft>
                <a:spcPct val="0"/>
              </a:spcAft>
            </a:pPr>
            <a:r>
              <a:rPr lang="fr-FR" altLang="fr-FR" sz="2105" b="1" dirty="0">
                <a:solidFill>
                  <a:srgbClr val="0070C0"/>
                </a:solidFill>
                <a:ea typeface="MS PGothic" pitchFamily="34" charset="-128"/>
              </a:rPr>
              <a:t>L’alliance d’un cadre stratégique, d’un budget ambitieux et d’une gouvernance inclusive</a:t>
            </a:r>
            <a:r>
              <a:rPr lang="fr-FR" altLang="fr-FR" sz="2105" dirty="0">
                <a:solidFill>
                  <a:srgbClr val="0070C0"/>
                </a:solidFill>
                <a:ea typeface="MS PGothic" pitchFamily="34" charset="-128"/>
              </a:rPr>
              <a:t>.</a:t>
            </a:r>
          </a:p>
        </p:txBody>
      </p:sp>
      <p:sp>
        <p:nvSpPr>
          <p:cNvPr id="7" name="Rectangle 6"/>
          <p:cNvSpPr/>
          <p:nvPr/>
        </p:nvSpPr>
        <p:spPr>
          <a:xfrm>
            <a:off x="757425" y="3844267"/>
            <a:ext cx="4599763" cy="416268"/>
          </a:xfrm>
          <a:prstGeom prst="rect">
            <a:avLst/>
          </a:prstGeom>
        </p:spPr>
        <p:txBody>
          <a:bodyPr wrap="square">
            <a:spAutoFit/>
          </a:bodyPr>
          <a:lstStyle/>
          <a:p>
            <a:pPr defTabSz="534604" fontAlgn="base">
              <a:spcBef>
                <a:spcPct val="0"/>
              </a:spcBef>
              <a:spcAft>
                <a:spcPct val="0"/>
              </a:spcAft>
            </a:pPr>
            <a:r>
              <a:rPr lang="fr-FR" altLang="fr-FR" sz="2105" b="1" dirty="0">
                <a:solidFill>
                  <a:srgbClr val="0070C0"/>
                </a:solidFill>
                <a:ea typeface="MS PGothic" pitchFamily="34" charset="-128"/>
              </a:rPr>
              <a:t>La santé au cœur des priorités</a:t>
            </a:r>
            <a:r>
              <a:rPr lang="fr-FR" altLang="fr-FR" sz="2105" dirty="0">
                <a:solidFill>
                  <a:srgbClr val="0070C0"/>
                </a:solidFill>
                <a:ea typeface="MS PGothic" pitchFamily="34" charset="-128"/>
              </a:rPr>
              <a:t>.</a:t>
            </a:r>
          </a:p>
        </p:txBody>
      </p:sp>
      <p:sp>
        <p:nvSpPr>
          <p:cNvPr id="8" name="Rectangle 7"/>
          <p:cNvSpPr/>
          <p:nvPr/>
        </p:nvSpPr>
        <p:spPr>
          <a:xfrm>
            <a:off x="798157" y="5010107"/>
            <a:ext cx="4569213" cy="740203"/>
          </a:xfrm>
          <a:prstGeom prst="rect">
            <a:avLst/>
          </a:prstGeom>
        </p:spPr>
        <p:txBody>
          <a:bodyPr wrap="square">
            <a:spAutoFit/>
          </a:bodyPr>
          <a:lstStyle/>
          <a:p>
            <a:pPr defTabSz="534604" fontAlgn="base">
              <a:spcBef>
                <a:spcPct val="0"/>
              </a:spcBef>
              <a:spcAft>
                <a:spcPct val="0"/>
              </a:spcAft>
            </a:pPr>
            <a:r>
              <a:rPr lang="fr-FR" altLang="fr-FR" sz="2105" b="1" dirty="0">
                <a:solidFill>
                  <a:srgbClr val="0070C0"/>
                </a:solidFill>
                <a:ea typeface="MS PGothic" pitchFamily="34" charset="-128"/>
              </a:rPr>
              <a:t>La promotion du « Bien-vivre » tout au long de la vie</a:t>
            </a:r>
            <a:r>
              <a:rPr lang="fr-FR" altLang="fr-FR" sz="2105" dirty="0">
                <a:solidFill>
                  <a:srgbClr val="0070C0"/>
                </a:solidFill>
                <a:ea typeface="MS PGothic" pitchFamily="34" charset="-128"/>
              </a:rPr>
              <a:t>.</a:t>
            </a:r>
          </a:p>
        </p:txBody>
      </p:sp>
      <p:sp>
        <p:nvSpPr>
          <p:cNvPr id="10" name="Rectangle 9"/>
          <p:cNvSpPr/>
          <p:nvPr/>
        </p:nvSpPr>
        <p:spPr>
          <a:xfrm>
            <a:off x="5776615" y="2956153"/>
            <a:ext cx="4426420" cy="740203"/>
          </a:xfrm>
          <a:prstGeom prst="rect">
            <a:avLst/>
          </a:prstGeom>
        </p:spPr>
        <p:txBody>
          <a:bodyPr wrap="square">
            <a:spAutoFit/>
          </a:bodyPr>
          <a:lstStyle/>
          <a:p>
            <a:pPr algn="just" defTabSz="534604" fontAlgn="base">
              <a:spcBef>
                <a:spcPct val="0"/>
              </a:spcBef>
              <a:spcAft>
                <a:spcPct val="0"/>
              </a:spcAft>
            </a:pPr>
            <a:r>
              <a:rPr lang="fr-FR" altLang="fr-FR" sz="2105" b="1" dirty="0">
                <a:solidFill>
                  <a:srgbClr val="0070C0"/>
                </a:solidFill>
                <a:ea typeface="MS PGothic" pitchFamily="34" charset="-128"/>
              </a:rPr>
              <a:t>L’intérêt général au-dessus des lois commerciales.</a:t>
            </a:r>
          </a:p>
        </p:txBody>
      </p:sp>
      <p:sp>
        <p:nvSpPr>
          <p:cNvPr id="11" name="Rectangle 10"/>
          <p:cNvSpPr/>
          <p:nvPr/>
        </p:nvSpPr>
        <p:spPr>
          <a:xfrm>
            <a:off x="5777475" y="4109147"/>
            <a:ext cx="4608848" cy="740203"/>
          </a:xfrm>
          <a:prstGeom prst="rect">
            <a:avLst/>
          </a:prstGeom>
        </p:spPr>
        <p:txBody>
          <a:bodyPr wrap="square">
            <a:spAutoFit/>
          </a:bodyPr>
          <a:lstStyle/>
          <a:p>
            <a:pPr defTabSz="534604" fontAlgn="base">
              <a:spcBef>
                <a:spcPct val="0"/>
              </a:spcBef>
              <a:spcAft>
                <a:spcPct val="0"/>
              </a:spcAft>
            </a:pPr>
            <a:r>
              <a:rPr lang="fr-FR" altLang="fr-FR" sz="2105" b="1" dirty="0">
                <a:solidFill>
                  <a:srgbClr val="0070C0"/>
                </a:solidFill>
                <a:ea typeface="MS PGothic" pitchFamily="34" charset="-128"/>
              </a:rPr>
              <a:t>L’économie sociale au cœur du Socle européen des droits sociaux.</a:t>
            </a:r>
          </a:p>
        </p:txBody>
      </p:sp>
      <p:sp>
        <p:nvSpPr>
          <p:cNvPr id="12" name="Rectangle 11"/>
          <p:cNvSpPr/>
          <p:nvPr/>
        </p:nvSpPr>
        <p:spPr>
          <a:xfrm>
            <a:off x="5838574" y="5255596"/>
            <a:ext cx="4364461" cy="1388072"/>
          </a:xfrm>
          <a:prstGeom prst="rect">
            <a:avLst/>
          </a:prstGeom>
        </p:spPr>
        <p:txBody>
          <a:bodyPr wrap="square">
            <a:spAutoFit/>
          </a:bodyPr>
          <a:lstStyle/>
          <a:p>
            <a:pPr algn="just" defTabSz="534604" fontAlgn="base">
              <a:spcBef>
                <a:spcPct val="0"/>
              </a:spcBef>
              <a:spcAft>
                <a:spcPct val="0"/>
              </a:spcAft>
            </a:pPr>
            <a:r>
              <a:rPr lang="fr-FR" altLang="fr-FR" sz="2105" b="1" dirty="0">
                <a:solidFill>
                  <a:srgbClr val="0070C0"/>
                </a:solidFill>
                <a:ea typeface="MS PGothic" pitchFamily="34" charset="-128"/>
              </a:rPr>
              <a:t>La mise en cohérence des politiques internes et externes en faveur de la Protection Sociale Universelle et de la Couverture Santé Universelle.</a:t>
            </a:r>
          </a:p>
        </p:txBody>
      </p:sp>
    </p:spTree>
    <p:extLst>
      <p:ext uri="{BB962C8B-B14F-4D97-AF65-F5344CB8AC3E}">
        <p14:creationId xmlns:p14="http://schemas.microsoft.com/office/powerpoint/2010/main" val="132315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3" name="Espace réservé du contenu 2"/>
          <p:cNvSpPr txBox="1">
            <a:spLocks/>
          </p:cNvSpPr>
          <p:nvPr/>
        </p:nvSpPr>
        <p:spPr>
          <a:xfrm>
            <a:off x="375484" y="1131845"/>
            <a:ext cx="9880215" cy="4981473"/>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fr-FR" altLang="fr-FR" sz="2572" dirty="0">
                <a:solidFill>
                  <a:srgbClr val="FF0000"/>
                </a:solidFill>
              </a:rPr>
              <a:t>Recommandation 1 -                                                                                         L’alliance d’un cadre stratégique, d’un budget ambitieux et d’une gouvernance inclusive.</a:t>
            </a:r>
          </a:p>
          <a:p>
            <a:pPr marL="0" lvl="1" indent="0" algn="just" eaLnBrk="1" hangingPunct="1">
              <a:spcBef>
                <a:spcPts val="0"/>
              </a:spcBef>
            </a:pPr>
            <a:endParaRPr lang="fr-FR" altLang="fr-FR" sz="1754" dirty="0"/>
          </a:p>
          <a:p>
            <a:pPr marL="0" lvl="1" indent="0" algn="just" eaLnBrk="1" hangingPunct="1">
              <a:spcBef>
                <a:spcPts val="0"/>
              </a:spcBef>
            </a:pPr>
            <a:r>
              <a:rPr lang="fr-FR" altLang="fr-FR" sz="2105" b="1" dirty="0">
                <a:solidFill>
                  <a:srgbClr val="ED1065"/>
                </a:solidFill>
              </a:rPr>
              <a:t>Une stratégie ambitieuse pour l’après-2020 avec la mise à l’agenda concrète du social pour l’Avenir de l’Europe…</a:t>
            </a:r>
          </a:p>
          <a:p>
            <a:pPr marL="0" lvl="1" indent="0" algn="just" eaLnBrk="1" hangingPunct="1">
              <a:spcBef>
                <a:spcPts val="0"/>
              </a:spcBef>
            </a:pPr>
            <a:endParaRPr lang="fr-FR" altLang="fr-FR" sz="1754" dirty="0">
              <a:solidFill>
                <a:srgbClr val="ED1065"/>
              </a:solidFill>
            </a:endParaRPr>
          </a:p>
          <a:p>
            <a:pPr lvl="3"/>
            <a:r>
              <a:rPr lang="fr-FR" altLang="fr-FR" sz="1637" dirty="0">
                <a:solidFill>
                  <a:prstClr val="black"/>
                </a:solidFill>
              </a:rPr>
              <a:t>Une </a:t>
            </a:r>
            <a:r>
              <a:rPr lang="fr-FR" altLang="fr-FR" sz="1637" b="1" dirty="0">
                <a:solidFill>
                  <a:prstClr val="black"/>
                </a:solidFill>
              </a:rPr>
              <a:t>directive cadre </a:t>
            </a:r>
            <a:r>
              <a:rPr lang="fr-FR" altLang="fr-FR" sz="1637" dirty="0">
                <a:solidFill>
                  <a:prstClr val="black"/>
                </a:solidFill>
              </a:rPr>
              <a:t>pour la mise en œuvre du Socle européen des droits sociaux :</a:t>
            </a:r>
          </a:p>
          <a:p>
            <a:pPr marL="306284" lvl="4" indent="-200476">
              <a:buFontTx/>
              <a:buChar char="-"/>
            </a:pPr>
            <a:r>
              <a:rPr lang="fr-FR" altLang="fr-FR" sz="1403" b="1" dirty="0">
                <a:solidFill>
                  <a:prstClr val="black"/>
                </a:solidFill>
              </a:rPr>
              <a:t>Une feuille de route évaluée sur une base trimestrielle et rendue publique</a:t>
            </a:r>
            <a:r>
              <a:rPr lang="fr-FR" altLang="fr-FR" sz="1403" dirty="0">
                <a:solidFill>
                  <a:prstClr val="black"/>
                </a:solidFill>
              </a:rPr>
              <a:t> </a:t>
            </a:r>
            <a:r>
              <a:rPr lang="fr-FR" altLang="fr-FR" sz="1403" dirty="0">
                <a:solidFill>
                  <a:srgbClr val="ED1065"/>
                </a:solidFill>
              </a:rPr>
              <a:t>ET</a:t>
            </a:r>
            <a:r>
              <a:rPr lang="fr-FR" altLang="fr-FR" sz="1403" dirty="0">
                <a:solidFill>
                  <a:prstClr val="black"/>
                </a:solidFill>
              </a:rPr>
              <a:t> </a:t>
            </a:r>
            <a:r>
              <a:rPr lang="fr-FR" altLang="fr-FR" sz="1403" b="1" dirty="0">
                <a:solidFill>
                  <a:prstClr val="black"/>
                </a:solidFill>
              </a:rPr>
              <a:t>une gouvernance élargie </a:t>
            </a:r>
            <a:r>
              <a:rPr lang="fr-FR" altLang="fr-FR" sz="1403" dirty="0">
                <a:solidFill>
                  <a:prstClr val="black"/>
                </a:solidFill>
              </a:rPr>
              <a:t>: associer la société civile, les partenaires sociaux, et les acteurs privés non lucratifs sanitaires et sociaux,</a:t>
            </a:r>
          </a:p>
          <a:p>
            <a:pPr marL="306284" lvl="4" indent="-200476">
              <a:buFontTx/>
              <a:buChar char="-"/>
            </a:pPr>
            <a:r>
              <a:rPr lang="fr-FR" altLang="fr-FR" sz="1403" dirty="0">
                <a:solidFill>
                  <a:prstClr val="black"/>
                </a:solidFill>
              </a:rPr>
              <a:t>Un « test des droits sociaux, de l’impact social et du bien-être » : mener </a:t>
            </a:r>
            <a:r>
              <a:rPr lang="fr-FR" altLang="fr-FR" sz="1403" b="1" dirty="0">
                <a:solidFill>
                  <a:prstClr val="black"/>
                </a:solidFill>
              </a:rPr>
              <a:t>une étude d’impact </a:t>
            </a:r>
            <a:r>
              <a:rPr lang="fr-FR" altLang="fr-FR" sz="1403" dirty="0">
                <a:solidFill>
                  <a:prstClr val="black"/>
                </a:solidFill>
              </a:rPr>
              <a:t>avant la mise en œuvre de toutes décisions politiques,</a:t>
            </a:r>
          </a:p>
          <a:p>
            <a:pPr marL="306284" lvl="4" indent="-200476">
              <a:buFontTx/>
              <a:buChar char="-"/>
            </a:pPr>
            <a:r>
              <a:rPr lang="fr-FR" altLang="fr-FR" sz="1403" b="1" dirty="0">
                <a:solidFill>
                  <a:prstClr val="black"/>
                </a:solidFill>
              </a:rPr>
              <a:t>Une « règle d’or » en matière d’investissements à but social </a:t>
            </a:r>
            <a:r>
              <a:rPr lang="fr-FR" altLang="fr-FR" sz="1403" dirty="0">
                <a:solidFill>
                  <a:prstClr val="black"/>
                </a:solidFill>
              </a:rPr>
              <a:t>afin que ces derniers s’affranchissent des règles budgétaires de l’Union européenne (N.B. « Calcul des déficits »,…) ;</a:t>
            </a:r>
          </a:p>
          <a:p>
            <a:pPr lvl="4">
              <a:spcBef>
                <a:spcPts val="0"/>
              </a:spcBef>
            </a:pPr>
            <a:endParaRPr lang="fr-FR" altLang="fr-FR" sz="351" dirty="0">
              <a:solidFill>
                <a:prstClr val="black"/>
              </a:solidFill>
            </a:endParaRPr>
          </a:p>
          <a:p>
            <a:pPr lvl="3"/>
            <a:r>
              <a:rPr lang="fr-FR" altLang="fr-FR" sz="1637" dirty="0">
                <a:solidFill>
                  <a:prstClr val="black"/>
                </a:solidFill>
              </a:rPr>
              <a:t>Des moyens financiers prévus dans le prochain Cadre Financier Pluriannuel - CFP 2021 - 2027 ;</a:t>
            </a:r>
          </a:p>
          <a:p>
            <a:pPr lvl="3" algn="just"/>
            <a:r>
              <a:rPr lang="fr-FR" altLang="fr-FR" sz="1637" dirty="0">
                <a:solidFill>
                  <a:prstClr val="black"/>
                </a:solidFill>
              </a:rPr>
              <a:t>Une intégration des recommandations des Comités consultatifs européens et du Parlement européen.</a:t>
            </a:r>
          </a:p>
          <a:p>
            <a:pPr lvl="4"/>
            <a:endParaRPr lang="fr-FR" altLang="fr-FR" sz="1403" dirty="0">
              <a:solidFill>
                <a:prstClr val="black"/>
              </a:solidFill>
            </a:endParaRPr>
          </a:p>
        </p:txBody>
      </p:sp>
      <p:sp>
        <p:nvSpPr>
          <p:cNvPr id="5" name="Rectangle 4"/>
          <p:cNvSpPr/>
          <p:nvPr/>
        </p:nvSpPr>
        <p:spPr>
          <a:xfrm>
            <a:off x="490845" y="3537882"/>
            <a:ext cx="53458" cy="1810031"/>
          </a:xfrm>
          <a:prstGeom prst="rect">
            <a:avLst/>
          </a:prstGeom>
          <a:gradFill flip="none" rotWithShape="1">
            <a:gsLst>
              <a:gs pos="0">
                <a:srgbClr val="482683">
                  <a:alpha val="10000"/>
                </a:srgb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Tree>
    <p:extLst>
      <p:ext uri="{BB962C8B-B14F-4D97-AF65-F5344CB8AC3E}">
        <p14:creationId xmlns:p14="http://schemas.microsoft.com/office/powerpoint/2010/main" val="1325442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1"/>
          <p:cNvSpPr txBox="1">
            <a:spLocks/>
          </p:cNvSpPr>
          <p:nvPr/>
        </p:nvSpPr>
        <p:spPr bwMode="auto">
          <a:xfrm>
            <a:off x="904691" y="2349122"/>
            <a:ext cx="8911558" cy="440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fr-FR" altLang="fr-FR" sz="4749">
                <a:solidFill>
                  <a:srgbClr val="000000"/>
                </a:solidFill>
              </a:rPr>
              <a:t>Un peu d’histoire…</a:t>
            </a:r>
          </a:p>
          <a:p>
            <a:pPr fontAlgn="base">
              <a:spcBef>
                <a:spcPct val="0"/>
              </a:spcBef>
              <a:spcAft>
                <a:spcPct val="0"/>
              </a:spcAft>
            </a:pPr>
            <a:endParaRPr lang="fr-FR" altLang="fr-FR" sz="3022">
              <a:solidFill>
                <a:srgbClr val="000000"/>
              </a:solidFill>
            </a:endParaRPr>
          </a:p>
        </p:txBody>
      </p:sp>
      <p:sp>
        <p:nvSpPr>
          <p:cNvPr id="79875" name="Espace réservé de la date 3"/>
          <p:cNvSpPr>
            <a:spLocks noGrp="1"/>
          </p:cNvSpPr>
          <p:nvPr>
            <p:ph type="dt" sz="quarter" idx="10"/>
          </p:nvPr>
        </p:nvSpPr>
        <p:spPr>
          <a:xfrm>
            <a:off x="904692" y="6939405"/>
            <a:ext cx="2780900" cy="292997"/>
          </a:xfrm>
          <a:noFill/>
        </p:spPr>
        <p:txBody>
          <a:bodyPr/>
          <a:lstStyle>
            <a:lvl1pPr>
              <a:defRPr b="1">
                <a:solidFill>
                  <a:schemeClr val="tx1"/>
                </a:solidFill>
                <a:latin typeface="Arial" panose="020B0604020202020204" pitchFamily="34" charset="0"/>
                <a:ea typeface="ＭＳ Ｐゴシック" panose="020B0600070205080204" pitchFamily="34" charset="-128"/>
              </a:defRPr>
            </a:lvl1pPr>
            <a:lvl2pPr marL="801866" indent="-308410">
              <a:defRPr b="1">
                <a:solidFill>
                  <a:schemeClr val="tx1"/>
                </a:solidFill>
                <a:latin typeface="Arial" panose="020B0604020202020204" pitchFamily="34" charset="0"/>
                <a:ea typeface="ＭＳ Ｐゴシック" panose="020B0600070205080204" pitchFamily="34" charset="-128"/>
              </a:defRPr>
            </a:lvl2pPr>
            <a:lvl3pPr marL="1233640" indent="-246728">
              <a:defRPr b="1">
                <a:solidFill>
                  <a:schemeClr val="tx1"/>
                </a:solidFill>
                <a:latin typeface="Arial" panose="020B0604020202020204" pitchFamily="34" charset="0"/>
                <a:ea typeface="ＭＳ Ｐゴシック" panose="020B0600070205080204" pitchFamily="34" charset="-128"/>
              </a:defRPr>
            </a:lvl3pPr>
            <a:lvl4pPr marL="1727096" indent="-246728">
              <a:defRPr b="1">
                <a:solidFill>
                  <a:schemeClr val="tx1"/>
                </a:solidFill>
                <a:latin typeface="Arial" panose="020B0604020202020204" pitchFamily="34" charset="0"/>
                <a:ea typeface="ＭＳ Ｐゴシック" panose="020B0600070205080204" pitchFamily="34" charset="-128"/>
              </a:defRPr>
            </a:lvl4pPr>
            <a:lvl5pPr marL="2220552" indent="-246728">
              <a:defRPr b="1">
                <a:solidFill>
                  <a:schemeClr val="tx1"/>
                </a:solidFill>
                <a:latin typeface="Arial" panose="020B0604020202020204" pitchFamily="34" charset="0"/>
                <a:ea typeface="ＭＳ Ｐゴシック" panose="020B0600070205080204" pitchFamily="34" charset="-128"/>
              </a:defRPr>
            </a:lvl5pPr>
            <a:lvl6pPr marL="2714008"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207464"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700920"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4194376"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sz="1079">
              <a:solidFill>
                <a:srgbClr val="5F686F"/>
              </a:solidFill>
            </a:endParaRPr>
          </a:p>
        </p:txBody>
      </p:sp>
    </p:spTree>
    <p:extLst>
      <p:ext uri="{BB962C8B-B14F-4D97-AF65-F5344CB8AC3E}">
        <p14:creationId xmlns:p14="http://schemas.microsoft.com/office/powerpoint/2010/main" val="970768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3" name="Espace réservé du contenu 2"/>
          <p:cNvSpPr txBox="1">
            <a:spLocks/>
          </p:cNvSpPr>
          <p:nvPr/>
        </p:nvSpPr>
        <p:spPr>
          <a:xfrm>
            <a:off x="362824" y="1169163"/>
            <a:ext cx="9607782" cy="553568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fr-FR" altLang="fr-FR" sz="2572" dirty="0">
                <a:solidFill>
                  <a:srgbClr val="FF0000"/>
                </a:solidFill>
              </a:rPr>
              <a:t>Recommandation 2 -                                                                                     La santé au cœur des priorités.</a:t>
            </a:r>
          </a:p>
          <a:p>
            <a:pPr marL="0" lvl="1" indent="0" algn="just" eaLnBrk="1" hangingPunct="1">
              <a:spcBef>
                <a:spcPts val="0"/>
              </a:spcBef>
            </a:pPr>
            <a:endParaRPr lang="fr-FR" altLang="fr-FR" sz="1754" dirty="0"/>
          </a:p>
          <a:p>
            <a:pPr marL="0" lvl="1" indent="0" algn="just" eaLnBrk="1" hangingPunct="1">
              <a:spcBef>
                <a:spcPts val="0"/>
              </a:spcBef>
            </a:pPr>
            <a:r>
              <a:rPr lang="fr-FR" altLang="fr-FR" sz="2105" b="1" dirty="0">
                <a:solidFill>
                  <a:srgbClr val="ED1065"/>
                </a:solidFill>
              </a:rPr>
              <a:t>L’intégration de la thématique des inégalités sociales de santé de manière systématique…</a:t>
            </a:r>
          </a:p>
          <a:p>
            <a:pPr lvl="3">
              <a:spcBef>
                <a:spcPts val="0"/>
              </a:spcBef>
            </a:pPr>
            <a:endParaRPr lang="fr-FR" altLang="fr-FR" sz="1637" dirty="0">
              <a:solidFill>
                <a:prstClr val="black"/>
              </a:solidFill>
            </a:endParaRPr>
          </a:p>
          <a:p>
            <a:pPr lvl="3" algn="just"/>
            <a:r>
              <a:rPr lang="fr-FR" altLang="fr-FR" sz="1637" dirty="0">
                <a:solidFill>
                  <a:prstClr val="black"/>
                </a:solidFill>
              </a:rPr>
              <a:t>Le renforcement de l’évaluation et du rapportage relatifs aux « inégalités dans l’accès aux soins » dans le processus du Semestre européen et le recours aux recommandations spécifiques par pays pour soutenir les États devant progresser dans la lutte contre les inégalités ;</a:t>
            </a:r>
          </a:p>
          <a:p>
            <a:pPr lvl="3">
              <a:spcBef>
                <a:spcPts val="0"/>
              </a:spcBef>
            </a:pPr>
            <a:endParaRPr lang="fr-FR" altLang="fr-FR" sz="1637" dirty="0">
              <a:solidFill>
                <a:prstClr val="black"/>
              </a:solidFill>
              <a:highlight>
                <a:srgbClr val="FFFF00"/>
              </a:highlight>
            </a:endParaRPr>
          </a:p>
          <a:p>
            <a:pPr lvl="3" algn="just"/>
            <a:r>
              <a:rPr lang="fr-FR" altLang="fr-FR" sz="1637" b="1" dirty="0">
                <a:solidFill>
                  <a:prstClr val="black"/>
                </a:solidFill>
              </a:rPr>
              <a:t>La consolidation d’un « Joint Assessment Framework - JAF » pour les soins de santé et le recours à celui-ci </a:t>
            </a:r>
            <a:r>
              <a:rPr lang="fr-FR" altLang="fr-FR" sz="1637" dirty="0">
                <a:solidFill>
                  <a:prstClr val="black"/>
                </a:solidFill>
              </a:rPr>
              <a:t>comme un instrument pour des politiques basées sur des faits et des évidences dans le dialogue avec les autorités nationales :</a:t>
            </a:r>
          </a:p>
          <a:p>
            <a:pPr marL="305713" lvl="3" indent="-200476" algn="just">
              <a:buFontTx/>
              <a:buChar char="-"/>
            </a:pPr>
            <a:r>
              <a:rPr lang="fr-FR" altLang="fr-FR" sz="1403" dirty="0">
                <a:solidFill>
                  <a:prstClr val="black"/>
                </a:solidFill>
              </a:rPr>
              <a:t>Lors du lancement de la Stratégie « Europe 2020 », le Comité de la Protection Sociale, le Comité de l’Emploi et la Commission européenne ont développé un « Joint Assessment Framework » - JAF ou « Cadre d’Évaluation Conjointe » pour assurer le suivi des directives européennes en matière d’emploi, </a:t>
            </a:r>
          </a:p>
          <a:p>
            <a:pPr marL="305713" lvl="3" indent="-200476" algn="just">
              <a:buFontTx/>
              <a:buChar char="-"/>
            </a:pPr>
            <a:r>
              <a:rPr lang="fr-FR" altLang="fr-FR" sz="1403" dirty="0">
                <a:solidFill>
                  <a:prstClr val="black"/>
                </a:solidFill>
              </a:rPr>
              <a:t>Il convient de considérer </a:t>
            </a:r>
            <a:r>
              <a:rPr lang="fr-FR" altLang="fr-FR" sz="1403" b="1" dirty="0">
                <a:solidFill>
                  <a:prstClr val="black"/>
                </a:solidFill>
              </a:rPr>
              <a:t>une dimension supplémentaire du JAF à développer </a:t>
            </a:r>
            <a:r>
              <a:rPr lang="fr-FR" altLang="fr-FR" sz="1403" dirty="0">
                <a:solidFill>
                  <a:prstClr val="black"/>
                </a:solidFill>
              </a:rPr>
              <a:t>au sujet des soins de santé, en y incluant les déterminants sociaux de la santé.</a:t>
            </a:r>
          </a:p>
        </p:txBody>
      </p:sp>
      <p:sp>
        <p:nvSpPr>
          <p:cNvPr id="4" name="Rectangle 3"/>
          <p:cNvSpPr/>
          <p:nvPr/>
        </p:nvSpPr>
        <p:spPr>
          <a:xfrm>
            <a:off x="486783" y="4283504"/>
            <a:ext cx="53458" cy="1852125"/>
          </a:xfrm>
          <a:prstGeom prst="rect">
            <a:avLst/>
          </a:prstGeom>
          <a:gradFill flip="none" rotWithShape="1">
            <a:gsLst>
              <a:gs pos="0">
                <a:srgbClr val="482683">
                  <a:alpha val="10000"/>
                </a:srgb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Tree>
    <p:extLst>
      <p:ext uri="{BB962C8B-B14F-4D97-AF65-F5344CB8AC3E}">
        <p14:creationId xmlns:p14="http://schemas.microsoft.com/office/powerpoint/2010/main" val="589405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348755" y="1183238"/>
            <a:ext cx="9921012" cy="553568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fr-FR" altLang="fr-FR" sz="2572" dirty="0">
                <a:solidFill>
                  <a:srgbClr val="FF0000"/>
                </a:solidFill>
              </a:rPr>
              <a:t>Recommandation 3 -                                                                                           La promotion du « Bien-vivre » tout au long de la vie.</a:t>
            </a:r>
          </a:p>
          <a:p>
            <a:pPr marL="0" lvl="1" indent="0" algn="just" eaLnBrk="1" hangingPunct="1">
              <a:spcBef>
                <a:spcPts val="0"/>
              </a:spcBef>
            </a:pPr>
            <a:endParaRPr lang="fr-FR" altLang="fr-FR" sz="1754" dirty="0"/>
          </a:p>
          <a:p>
            <a:pPr marL="0" lvl="1" indent="0" algn="just" eaLnBrk="1" hangingPunct="1">
              <a:spcBef>
                <a:spcPts val="0"/>
              </a:spcBef>
            </a:pPr>
            <a:r>
              <a:rPr lang="fr-FR" altLang="fr-FR" sz="2105" b="1" dirty="0">
                <a:solidFill>
                  <a:srgbClr val="ED1065"/>
                </a:solidFill>
              </a:rPr>
              <a:t>Le dépassement de la « fragmentation » des initiatives, des stratégies, des financements par une approche globale…</a:t>
            </a:r>
          </a:p>
          <a:p>
            <a:pPr marL="0" lvl="1" indent="0" algn="just" eaLnBrk="1" hangingPunct="1">
              <a:spcBef>
                <a:spcPts val="0"/>
              </a:spcBef>
            </a:pPr>
            <a:endParaRPr lang="fr-FR" altLang="fr-FR" sz="1754" dirty="0">
              <a:solidFill>
                <a:srgbClr val="ED1065"/>
              </a:solidFill>
            </a:endParaRPr>
          </a:p>
          <a:p>
            <a:pPr lvl="3" algn="just"/>
            <a:r>
              <a:rPr lang="fr-FR" altLang="fr-FR" sz="1637" dirty="0">
                <a:solidFill>
                  <a:prstClr val="black"/>
                </a:solidFill>
              </a:rPr>
              <a:t>Une approche axée sur le parcours de vie dans toutes les politiques de l’Union européenne, sous la </a:t>
            </a:r>
            <a:r>
              <a:rPr lang="fr-FR" altLang="fr-FR" sz="1637" b="1" dirty="0">
                <a:solidFill>
                  <a:prstClr val="black"/>
                </a:solidFill>
              </a:rPr>
              <a:t>coordination de la DG SANTE</a:t>
            </a:r>
            <a:r>
              <a:rPr lang="fr-FR" altLang="fr-FR" sz="1637" dirty="0">
                <a:solidFill>
                  <a:prstClr val="black"/>
                </a:solidFill>
              </a:rPr>
              <a:t>, et avec une </a:t>
            </a:r>
            <a:r>
              <a:rPr lang="fr-FR" altLang="fr-FR" sz="1637" b="1" dirty="0">
                <a:solidFill>
                  <a:prstClr val="black"/>
                </a:solidFill>
              </a:rPr>
              <a:t>révision des financements </a:t>
            </a:r>
            <a:r>
              <a:rPr lang="fr-FR" altLang="fr-FR" sz="1637" dirty="0">
                <a:solidFill>
                  <a:prstClr val="black"/>
                </a:solidFill>
              </a:rPr>
              <a:t>à la hausse en fonction des enjeux ;</a:t>
            </a:r>
          </a:p>
          <a:p>
            <a:pPr marL="0" lvl="3" indent="0" algn="just">
              <a:spcBef>
                <a:spcPts val="0"/>
              </a:spcBef>
              <a:buNone/>
            </a:pPr>
            <a:endParaRPr lang="fr-FR" altLang="fr-FR" sz="1637" dirty="0">
              <a:solidFill>
                <a:prstClr val="black"/>
              </a:solidFill>
            </a:endParaRPr>
          </a:p>
          <a:p>
            <a:pPr lvl="3" algn="just"/>
            <a:r>
              <a:rPr lang="fr-FR" altLang="fr-FR" sz="1637" b="1" dirty="0">
                <a:solidFill>
                  <a:prstClr val="black"/>
                </a:solidFill>
              </a:rPr>
              <a:t>L’innovation</a:t>
            </a:r>
            <a:r>
              <a:rPr lang="fr-FR" altLang="fr-FR" sz="1637" dirty="0">
                <a:solidFill>
                  <a:prstClr val="black"/>
                </a:solidFill>
              </a:rPr>
              <a:t> (entendue au sens large - Transformation numérique de la santé, des soins de santé,…) au service des citoyens. </a:t>
            </a:r>
          </a:p>
          <a:p>
            <a:pPr marL="305713" lvl="3" indent="-200476" algn="just">
              <a:buFontTx/>
              <a:buChar char="-"/>
            </a:pPr>
            <a:r>
              <a:rPr lang="fr-FR" altLang="fr-FR" sz="1403" b="1" dirty="0">
                <a:solidFill>
                  <a:prstClr val="black"/>
                </a:solidFill>
              </a:rPr>
              <a:t>L’innovation ne constitue, en aucun cas, une finalité mais, représente un moyen d’œuvrer à l’amélioration de la santé </a:t>
            </a:r>
            <a:r>
              <a:rPr lang="fr-FR" altLang="fr-FR" sz="1403" dirty="0">
                <a:solidFill>
                  <a:prstClr val="black"/>
                </a:solidFill>
              </a:rPr>
              <a:t>en plaçant les citoyens et, plus spécifiquement, les patients au cœur des préoccupations,</a:t>
            </a:r>
          </a:p>
          <a:p>
            <a:pPr marL="305713" lvl="3" indent="-200476" algn="just">
              <a:buFontTx/>
              <a:buChar char="-"/>
            </a:pPr>
            <a:r>
              <a:rPr lang="fr-FR" altLang="fr-FR" sz="1403" dirty="0">
                <a:solidFill>
                  <a:prstClr val="black"/>
                </a:solidFill>
              </a:rPr>
              <a:t>Les valeurs fondamentales d’universalité, d’accessibilité, d’équité et de solidarité, de qualité et de stabilité doivent être promues ;</a:t>
            </a:r>
          </a:p>
          <a:p>
            <a:pPr marL="105237" lvl="3" indent="0" algn="just">
              <a:spcBef>
                <a:spcPts val="0"/>
              </a:spcBef>
              <a:buNone/>
            </a:pPr>
            <a:endParaRPr lang="fr-FR" altLang="fr-FR" sz="1403" dirty="0">
              <a:solidFill>
                <a:prstClr val="black"/>
              </a:solidFill>
            </a:endParaRPr>
          </a:p>
          <a:p>
            <a:pPr lvl="3" algn="just"/>
            <a:r>
              <a:rPr lang="fr-FR" altLang="fr-FR" sz="1637" dirty="0">
                <a:solidFill>
                  <a:prstClr val="black"/>
                </a:solidFill>
              </a:rPr>
              <a:t>Une politique globale, dépassant les « silos » qui séparent le handicap, le vieillissement..., en faveur du bien-être de tous et de toutes à tout âge avec la coordination des instruments législatifs, financiers et techniques.</a:t>
            </a:r>
          </a:p>
        </p:txBody>
      </p:sp>
      <p:sp>
        <p:nvSpPr>
          <p:cNvPr id="4" name="Rectangle 3"/>
          <p:cNvSpPr/>
          <p:nvPr/>
        </p:nvSpPr>
        <p:spPr>
          <a:xfrm>
            <a:off x="462706" y="3988073"/>
            <a:ext cx="53458" cy="1304906"/>
          </a:xfrm>
          <a:prstGeom prst="rect">
            <a:avLst/>
          </a:prstGeom>
          <a:gradFill flip="none" rotWithShape="1">
            <a:gsLst>
              <a:gs pos="0">
                <a:srgbClr val="482683">
                  <a:alpha val="10000"/>
                </a:srgb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Tree>
    <p:extLst>
      <p:ext uri="{BB962C8B-B14F-4D97-AF65-F5344CB8AC3E}">
        <p14:creationId xmlns:p14="http://schemas.microsoft.com/office/powerpoint/2010/main" val="3457285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3" name="Espace réservé du contenu 2"/>
          <p:cNvSpPr txBox="1">
            <a:spLocks/>
          </p:cNvSpPr>
          <p:nvPr/>
        </p:nvSpPr>
        <p:spPr>
          <a:xfrm>
            <a:off x="362824" y="1141032"/>
            <a:ext cx="9607782" cy="553568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fr-FR" altLang="fr-FR" sz="2572" dirty="0">
                <a:solidFill>
                  <a:srgbClr val="FF0000"/>
                </a:solidFill>
              </a:rPr>
              <a:t>Recommandation 4 -                                                                               L’intérêt général au-dessus des lois commerciales.</a:t>
            </a:r>
          </a:p>
          <a:p>
            <a:pPr marL="0" lvl="1" indent="0" algn="just" eaLnBrk="1" hangingPunct="1">
              <a:spcBef>
                <a:spcPts val="0"/>
              </a:spcBef>
            </a:pPr>
            <a:endParaRPr lang="fr-FR" altLang="fr-FR" sz="1754" dirty="0"/>
          </a:p>
          <a:p>
            <a:pPr marL="0" lvl="1" indent="0" algn="just" eaLnBrk="1" hangingPunct="1">
              <a:spcBef>
                <a:spcPts val="0"/>
              </a:spcBef>
            </a:pPr>
            <a:r>
              <a:rPr lang="fr-FR" altLang="fr-FR" sz="2105" b="1" dirty="0">
                <a:solidFill>
                  <a:srgbClr val="ED1065"/>
                </a:solidFill>
              </a:rPr>
              <a:t>La reconnaissance des services d’intérêt général et la promotion effective de ceux-ci…</a:t>
            </a:r>
          </a:p>
          <a:p>
            <a:pPr marL="0" lvl="1" indent="0" algn="just" eaLnBrk="1" hangingPunct="1">
              <a:spcBef>
                <a:spcPts val="0"/>
              </a:spcBef>
            </a:pPr>
            <a:endParaRPr lang="fr-FR" altLang="fr-FR" sz="1754" dirty="0">
              <a:solidFill>
                <a:srgbClr val="ED1065"/>
              </a:solidFill>
            </a:endParaRPr>
          </a:p>
          <a:p>
            <a:pPr lvl="3" algn="just"/>
            <a:r>
              <a:rPr lang="fr-FR" altLang="fr-FR" sz="1637" dirty="0">
                <a:solidFill>
                  <a:prstClr val="black"/>
                </a:solidFill>
              </a:rPr>
              <a:t>Un plaidoyer pour que le 20</a:t>
            </a:r>
            <a:r>
              <a:rPr lang="fr-FR" altLang="fr-FR" sz="1637" baseline="30000" dirty="0">
                <a:solidFill>
                  <a:prstClr val="black"/>
                </a:solidFill>
              </a:rPr>
              <a:t>e</a:t>
            </a:r>
            <a:r>
              <a:rPr lang="fr-FR" altLang="fr-FR" sz="1637" dirty="0">
                <a:solidFill>
                  <a:prstClr val="black"/>
                </a:solidFill>
              </a:rPr>
              <a:t> principe du Socle relatif aux « </a:t>
            </a:r>
            <a:r>
              <a:rPr lang="fr-FR" altLang="fr-FR" sz="1637" i="1" dirty="0">
                <a:solidFill>
                  <a:prstClr val="black"/>
                </a:solidFill>
              </a:rPr>
              <a:t>services essentiels </a:t>
            </a:r>
            <a:r>
              <a:rPr lang="fr-FR" altLang="fr-FR" sz="1637" dirty="0">
                <a:solidFill>
                  <a:prstClr val="black"/>
                </a:solidFill>
              </a:rPr>
              <a:t>» substitue cette notion par celle de « </a:t>
            </a:r>
            <a:r>
              <a:rPr lang="fr-FR" altLang="fr-FR" sz="1637" i="1" dirty="0">
                <a:solidFill>
                  <a:prstClr val="black"/>
                </a:solidFill>
              </a:rPr>
              <a:t>services d’intérêt général </a:t>
            </a:r>
            <a:r>
              <a:rPr lang="fr-FR" altLang="fr-FR" sz="1637" dirty="0">
                <a:solidFill>
                  <a:prstClr val="black"/>
                </a:solidFill>
              </a:rPr>
              <a:t>» qui est décliné, dans les Traités, en services économiques - SIEG et non économiques - SNEIG que les autorités publiques considèrent comme étant d’intérêt général et soumettent à des obligations spécifiques de service public ;</a:t>
            </a:r>
          </a:p>
          <a:p>
            <a:pPr lvl="3" algn="just"/>
            <a:endParaRPr lang="fr-FR" altLang="fr-FR" sz="1637" dirty="0">
              <a:solidFill>
                <a:prstClr val="black"/>
              </a:solidFill>
            </a:endParaRPr>
          </a:p>
          <a:p>
            <a:pPr lvl="3" algn="just"/>
            <a:r>
              <a:rPr lang="fr-FR" altLang="fr-FR" sz="1637" dirty="0">
                <a:solidFill>
                  <a:prstClr val="black"/>
                </a:solidFill>
              </a:rPr>
              <a:t>Une Europe de l’intérêt général qui se décline dans la dimension commerciale de l’Union européenne…</a:t>
            </a:r>
          </a:p>
          <a:p>
            <a:pPr marL="306284" lvl="4" indent="-200476" algn="just">
              <a:buFontTx/>
              <a:buChar char="-"/>
            </a:pPr>
            <a:r>
              <a:rPr lang="fr-FR" altLang="fr-FR" sz="1403" dirty="0">
                <a:solidFill>
                  <a:prstClr val="black"/>
                </a:solidFill>
              </a:rPr>
              <a:t>Une </a:t>
            </a:r>
            <a:r>
              <a:rPr lang="fr-FR" altLang="fr-FR" sz="1403" b="1" dirty="0">
                <a:solidFill>
                  <a:prstClr val="black"/>
                </a:solidFill>
              </a:rPr>
              <a:t>transparence</a:t>
            </a:r>
            <a:r>
              <a:rPr lang="fr-FR" altLang="fr-FR" sz="1403" dirty="0">
                <a:solidFill>
                  <a:prstClr val="black"/>
                </a:solidFill>
              </a:rPr>
              <a:t> absolue des négociations commerciales et une plus grande implication de la société civile et des citoyens,</a:t>
            </a:r>
          </a:p>
          <a:p>
            <a:pPr marL="306284" lvl="4" indent="-200476" algn="just">
              <a:buFontTx/>
              <a:buChar char="-"/>
            </a:pPr>
            <a:r>
              <a:rPr lang="fr-FR" altLang="fr-FR" sz="1403" dirty="0">
                <a:solidFill>
                  <a:prstClr val="black"/>
                </a:solidFill>
              </a:rPr>
              <a:t>L’application d’une « </a:t>
            </a:r>
            <a:r>
              <a:rPr lang="fr-FR" altLang="fr-FR" sz="1403" b="1" dirty="0">
                <a:solidFill>
                  <a:prstClr val="black"/>
                </a:solidFill>
              </a:rPr>
              <a:t>check list </a:t>
            </a:r>
            <a:r>
              <a:rPr lang="fr-FR" altLang="fr-FR" sz="1403" dirty="0">
                <a:solidFill>
                  <a:prstClr val="black"/>
                </a:solidFill>
              </a:rPr>
              <a:t>» contraignante (N.B. Exclusion de tous les services d’intérêt général en ce compris, les services de santé et de l’assurance maladie,…),</a:t>
            </a:r>
          </a:p>
          <a:p>
            <a:pPr marL="306284" lvl="4" indent="-200476" algn="just">
              <a:buFontTx/>
              <a:buChar char="-"/>
            </a:pPr>
            <a:r>
              <a:rPr lang="fr-FR" altLang="fr-FR" sz="1403" dirty="0">
                <a:solidFill>
                  <a:prstClr val="black"/>
                </a:solidFill>
              </a:rPr>
              <a:t>La </a:t>
            </a:r>
            <a:r>
              <a:rPr lang="fr-FR" altLang="fr-FR" sz="1403" b="1" dirty="0">
                <a:solidFill>
                  <a:prstClr val="black"/>
                </a:solidFill>
              </a:rPr>
              <a:t>suspension de la pratique actuelle </a:t>
            </a:r>
            <a:r>
              <a:rPr lang="fr-FR" altLang="fr-FR" sz="1403" dirty="0">
                <a:solidFill>
                  <a:prstClr val="black"/>
                </a:solidFill>
              </a:rPr>
              <a:t>qui consiste à appliquer les accords « provisoirement ».</a:t>
            </a:r>
          </a:p>
          <a:p>
            <a:pPr lvl="4" algn="just"/>
            <a:endParaRPr lang="fr-FR" altLang="fr-FR" sz="1637" dirty="0">
              <a:solidFill>
                <a:prstClr val="black"/>
              </a:solidFill>
            </a:endParaRPr>
          </a:p>
        </p:txBody>
      </p:sp>
      <p:sp>
        <p:nvSpPr>
          <p:cNvPr id="5" name="Rectangle 4"/>
          <p:cNvSpPr/>
          <p:nvPr/>
        </p:nvSpPr>
        <p:spPr>
          <a:xfrm>
            <a:off x="476775" y="4536739"/>
            <a:ext cx="53458" cy="1473281"/>
          </a:xfrm>
          <a:prstGeom prst="rect">
            <a:avLst/>
          </a:prstGeom>
          <a:gradFill flip="none" rotWithShape="1">
            <a:gsLst>
              <a:gs pos="0">
                <a:srgbClr val="482683">
                  <a:alpha val="10000"/>
                </a:srgb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Tree>
    <p:extLst>
      <p:ext uri="{BB962C8B-B14F-4D97-AF65-F5344CB8AC3E}">
        <p14:creationId xmlns:p14="http://schemas.microsoft.com/office/powerpoint/2010/main" val="16987512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3" name="Espace réservé du contenu 2"/>
          <p:cNvSpPr txBox="1">
            <a:spLocks/>
          </p:cNvSpPr>
          <p:nvPr/>
        </p:nvSpPr>
        <p:spPr>
          <a:xfrm>
            <a:off x="362824" y="1126963"/>
            <a:ext cx="9607782" cy="553568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fr-FR" altLang="fr-FR" sz="2572" dirty="0">
                <a:solidFill>
                  <a:srgbClr val="FF0000"/>
                </a:solidFill>
              </a:rPr>
              <a:t>Recommandation 5 -                                                                                   L’économie sociale au cœur du Socle européen des droits sociaux.</a:t>
            </a:r>
          </a:p>
          <a:p>
            <a:pPr marL="0" lvl="1" indent="0" algn="just" eaLnBrk="1" hangingPunct="1">
              <a:spcBef>
                <a:spcPts val="0"/>
              </a:spcBef>
            </a:pPr>
            <a:endParaRPr lang="fr-FR" altLang="fr-FR" sz="1754" dirty="0"/>
          </a:p>
          <a:p>
            <a:pPr marL="0" lvl="1" indent="0" algn="just" eaLnBrk="1" hangingPunct="1">
              <a:spcBef>
                <a:spcPts val="0"/>
              </a:spcBef>
            </a:pPr>
            <a:r>
              <a:rPr lang="fr-FR" altLang="fr-FR" sz="2105" b="1" dirty="0">
                <a:solidFill>
                  <a:srgbClr val="ED1065"/>
                </a:solidFill>
              </a:rPr>
              <a:t>Un dépassement des limites de la conception européenne de la non-lucrativité actuelle…</a:t>
            </a:r>
          </a:p>
          <a:p>
            <a:pPr marL="0" lvl="1" indent="0" algn="just" eaLnBrk="1" hangingPunct="1">
              <a:spcBef>
                <a:spcPts val="0"/>
              </a:spcBef>
            </a:pPr>
            <a:endParaRPr lang="fr-FR" altLang="fr-FR" sz="1754" dirty="0">
              <a:solidFill>
                <a:srgbClr val="ED1065"/>
              </a:solidFill>
            </a:endParaRPr>
          </a:p>
          <a:p>
            <a:pPr lvl="3" algn="just">
              <a:spcBef>
                <a:spcPts val="0"/>
              </a:spcBef>
            </a:pPr>
            <a:r>
              <a:rPr lang="fr-FR" altLang="fr-FR" sz="1637" dirty="0">
                <a:solidFill>
                  <a:prstClr val="black"/>
                </a:solidFill>
              </a:rPr>
              <a:t>La reconnaissance en droit européen du concept de « lucrativité limitée » qui caractérise les entreprises de l’économie sociale ;</a:t>
            </a:r>
          </a:p>
          <a:p>
            <a:pPr marL="0" lvl="3" indent="0" algn="just">
              <a:spcBef>
                <a:spcPts val="0"/>
              </a:spcBef>
              <a:buNone/>
            </a:pPr>
            <a:endParaRPr lang="fr-FR" altLang="fr-FR" sz="1637" dirty="0">
              <a:solidFill>
                <a:prstClr val="black"/>
              </a:solidFill>
            </a:endParaRPr>
          </a:p>
          <a:p>
            <a:pPr lvl="3" algn="just">
              <a:spcBef>
                <a:spcPts val="0"/>
              </a:spcBef>
            </a:pPr>
            <a:r>
              <a:rPr lang="fr-FR" altLang="fr-FR" sz="1637" dirty="0">
                <a:solidFill>
                  <a:prstClr val="black"/>
                </a:solidFill>
              </a:rPr>
              <a:t>L’adoption des mesures nécessaires afin d’adapter les instruments financiers européens aux besoins des entreprises de l’économie sociale de toutes tailles (y compris les plus grandes).</a:t>
            </a:r>
          </a:p>
          <a:p>
            <a:pPr lvl="3" algn="just"/>
            <a:endParaRPr lang="fr-FR" altLang="fr-FR" sz="1637" dirty="0">
              <a:solidFill>
                <a:prstClr val="black"/>
              </a:solidFill>
            </a:endParaRPr>
          </a:p>
          <a:p>
            <a:pPr lvl="3" algn="just"/>
            <a:endParaRPr lang="fr-FR" altLang="fr-FR" sz="1637" dirty="0">
              <a:solidFill>
                <a:prstClr val="black"/>
              </a:solidFill>
            </a:endParaRPr>
          </a:p>
        </p:txBody>
      </p:sp>
    </p:spTree>
    <p:extLst>
      <p:ext uri="{BB962C8B-B14F-4D97-AF65-F5344CB8AC3E}">
        <p14:creationId xmlns:p14="http://schemas.microsoft.com/office/powerpoint/2010/main" val="382163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526171" y="1298937"/>
            <a:ext cx="9607782" cy="1393462"/>
          </a:xfrm>
          <a:prstGeom prst="rect">
            <a:avLst/>
          </a:prstGeom>
        </p:spPr>
        <p:txBody>
          <a:bodyPr/>
          <a:lstStyle>
            <a:lvl1pPr algn="l" defTabSz="457200" rtl="0" eaLnBrk="0" fontAlgn="base" hangingPunct="0">
              <a:lnSpc>
                <a:spcPct val="80000"/>
              </a:lnSpc>
              <a:spcBef>
                <a:spcPct val="0"/>
              </a:spcBef>
              <a:spcAft>
                <a:spcPct val="0"/>
              </a:spcAft>
              <a:defRPr sz="3200" b="1" kern="1200">
                <a:solidFill>
                  <a:schemeClr val="bg1">
                    <a:lumMod val="50000"/>
                  </a:schemeClr>
                </a:solidFill>
                <a:latin typeface="+mj-lt"/>
                <a:ea typeface="MS PGothic" pitchFamily="34" charset="-128"/>
                <a:cs typeface="ＭＳ Ｐゴシック" charset="0"/>
              </a:defRPr>
            </a:lvl1pPr>
            <a:lvl2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2pPr>
            <a:lvl3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3pPr>
            <a:lvl4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4pPr>
            <a:lvl5pPr algn="l" defTabSz="457200" rtl="0" eaLnBrk="0" fontAlgn="base" hangingPunct="0">
              <a:lnSpc>
                <a:spcPct val="80000"/>
              </a:lnSpc>
              <a:spcBef>
                <a:spcPct val="0"/>
              </a:spcBef>
              <a:spcAft>
                <a:spcPct val="0"/>
              </a:spcAft>
              <a:defRPr sz="2800" b="1">
                <a:solidFill>
                  <a:srgbClr val="482683"/>
                </a:solidFill>
                <a:latin typeface="Calibri" charset="0"/>
                <a:ea typeface="MS PGothic" pitchFamily="34" charset="-128"/>
                <a:cs typeface="ＭＳ Ｐゴシック" charset="0"/>
              </a:defRPr>
            </a:lvl5pPr>
            <a:lvl6pPr marL="4572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6pPr>
            <a:lvl7pPr marL="9144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7pPr>
            <a:lvl8pPr marL="13716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8pPr>
            <a:lvl9pPr marL="1828800" algn="l" defTabSz="457200" rtl="0" fontAlgn="base">
              <a:lnSpc>
                <a:spcPct val="80000"/>
              </a:lnSpc>
              <a:spcBef>
                <a:spcPct val="0"/>
              </a:spcBef>
              <a:spcAft>
                <a:spcPct val="0"/>
              </a:spcAft>
              <a:defRPr sz="2800" b="1">
                <a:solidFill>
                  <a:srgbClr val="482683"/>
                </a:solidFill>
                <a:latin typeface="Calibri" charset="0"/>
                <a:ea typeface="ＭＳ Ｐゴシック" charset="0"/>
                <a:cs typeface="ＭＳ Ｐゴシック" charset="0"/>
              </a:defRPr>
            </a:lvl9pPr>
          </a:lstStyle>
          <a:p>
            <a:pPr algn="just"/>
            <a:endParaRPr lang="fr-FR" sz="3742" dirty="0">
              <a:solidFill>
                <a:prstClr val="white">
                  <a:lumMod val="50000"/>
                </a:prstClr>
              </a:solidFill>
            </a:endParaRPr>
          </a:p>
        </p:txBody>
      </p:sp>
      <p:sp>
        <p:nvSpPr>
          <p:cNvPr id="13" name="Espace réservé du contenu 2"/>
          <p:cNvSpPr txBox="1">
            <a:spLocks/>
          </p:cNvSpPr>
          <p:nvPr/>
        </p:nvSpPr>
        <p:spPr>
          <a:xfrm>
            <a:off x="362824" y="1112895"/>
            <a:ext cx="9962411" cy="5535680"/>
          </a:xfrm>
          <a:prstGeom prst="rect">
            <a:avLst/>
          </a:prstGeom>
        </p:spPr>
        <p:txBody>
          <a:bodyPr/>
          <a:lstStyle>
            <a:lvl1pPr marL="342900" indent="-342900" algn="l" defTabSz="457200" rtl="0" eaLnBrk="0" fontAlgn="base" hangingPunct="0">
              <a:spcBef>
                <a:spcPct val="20000"/>
              </a:spcBef>
              <a:spcAft>
                <a:spcPct val="0"/>
              </a:spcAft>
              <a:buFont typeface="Arial" pitchFamily="34" charset="0"/>
              <a:defRPr sz="2200" b="1" kern="1200" baseline="0">
                <a:solidFill>
                  <a:srgbClr val="482683"/>
                </a:solidFill>
                <a:latin typeface="+mn-lt"/>
                <a:ea typeface="MS PGothic" pitchFamily="34" charset="-128"/>
                <a:cs typeface="ＭＳ Ｐゴシック" charset="0"/>
              </a:defRPr>
            </a:lvl1pPr>
            <a:lvl2pPr marL="90488" indent="-90488" algn="l" defTabSz="457200" rtl="0" eaLnBrk="0" fontAlgn="base" hangingPunct="0">
              <a:lnSpc>
                <a:spcPct val="80000"/>
              </a:lnSpc>
              <a:spcBef>
                <a:spcPct val="20000"/>
              </a:spcBef>
              <a:spcAft>
                <a:spcPct val="0"/>
              </a:spcAft>
              <a:buFont typeface="Arial" pitchFamily="34" charset="0"/>
              <a:tabLst/>
              <a:defRPr sz="1500" kern="1200" cap="none" baseline="0">
                <a:solidFill>
                  <a:srgbClr val="FF0000"/>
                </a:solidFill>
                <a:latin typeface="+mn-lt"/>
                <a:ea typeface="MS PGothic" pitchFamily="34" charset="-128"/>
                <a:cs typeface="+mn-cs"/>
              </a:defRPr>
            </a:lvl2pPr>
            <a:lvl3pPr marL="90488" indent="-90488" algn="l" defTabSz="457200" rtl="0" eaLnBrk="0" fontAlgn="base" hangingPunct="0">
              <a:spcBef>
                <a:spcPts val="600"/>
              </a:spcBef>
              <a:spcAft>
                <a:spcPct val="0"/>
              </a:spcAft>
              <a:buFont typeface="Arial" pitchFamily="34" charset="0"/>
              <a:tabLst/>
              <a:defRPr sz="1400" kern="1200" baseline="0">
                <a:solidFill>
                  <a:schemeClr val="tx1"/>
                </a:solidFill>
                <a:latin typeface="+mn-lt"/>
                <a:ea typeface="MS PGothic" pitchFamily="34" charset="-128"/>
                <a:cs typeface="+mn-cs"/>
              </a:defRPr>
            </a:lvl3pPr>
            <a:lvl4pPr marL="90488" indent="-90488" algn="l" defTabSz="457200" rtl="0" eaLnBrk="0" fontAlgn="base" hangingPunct="0">
              <a:spcBef>
                <a:spcPts val="600"/>
              </a:spcBef>
              <a:spcAft>
                <a:spcPct val="0"/>
              </a:spcAft>
              <a:buClr>
                <a:srgbClr val="482683"/>
              </a:buClr>
              <a:buSzPct val="100000"/>
              <a:buFont typeface="Arial" pitchFamily="34" charset="0"/>
              <a:buChar char="•"/>
              <a:tabLst/>
              <a:defRPr sz="1400" kern="1200" baseline="0">
                <a:solidFill>
                  <a:schemeClr val="tx1"/>
                </a:solidFill>
                <a:latin typeface="+mn-lt"/>
                <a:ea typeface="MS PGothic" pitchFamily="34" charset="-128"/>
                <a:cs typeface="+mn-cs"/>
              </a:defRPr>
            </a:lvl4pPr>
            <a:lvl5pPr marL="90488" indent="0" algn="l" defTabSz="457200" rtl="0" eaLnBrk="0" fontAlgn="base" hangingPunct="0">
              <a:spcBef>
                <a:spcPts val="850"/>
              </a:spcBef>
              <a:spcAft>
                <a:spcPct val="0"/>
              </a:spcAft>
              <a:buFont typeface="Arial" pitchFamily="34" charset="0"/>
              <a:defRPr sz="14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r>
              <a:rPr lang="fr-FR" altLang="fr-FR" sz="2572" dirty="0">
                <a:solidFill>
                  <a:srgbClr val="FF0000"/>
                </a:solidFill>
              </a:rPr>
              <a:t>Recommandation 6 -                                                                                          La mise en cohérence des politiques internes et externes de l’UE pour une mondialisation équitable.</a:t>
            </a:r>
          </a:p>
          <a:p>
            <a:pPr marL="0" lvl="1" indent="0" algn="just" eaLnBrk="1" hangingPunct="1">
              <a:spcBef>
                <a:spcPts val="0"/>
              </a:spcBef>
            </a:pPr>
            <a:endParaRPr lang="fr-FR" altLang="fr-FR" sz="1754" dirty="0"/>
          </a:p>
          <a:p>
            <a:pPr marL="0" lvl="1" indent="0" algn="just" eaLnBrk="1" hangingPunct="1">
              <a:spcBef>
                <a:spcPts val="0"/>
              </a:spcBef>
            </a:pPr>
            <a:r>
              <a:rPr lang="fr-FR" altLang="fr-FR" sz="2105" b="1" dirty="0">
                <a:solidFill>
                  <a:srgbClr val="ED1065"/>
                </a:solidFill>
              </a:rPr>
              <a:t>Les principes du Socle doivent « dépasser » les frontières de l’Union européenne…          Nous prônons l’atteinte de la Protection Sociale Universelle - PSU et de la Couverture Santé Universelle - CSU. </a:t>
            </a:r>
          </a:p>
          <a:p>
            <a:pPr marL="0" lvl="1" indent="0" algn="just" eaLnBrk="1" hangingPunct="1">
              <a:spcBef>
                <a:spcPts val="0"/>
              </a:spcBef>
            </a:pPr>
            <a:endParaRPr lang="fr-FR" altLang="fr-FR" sz="1637" b="1" dirty="0">
              <a:solidFill>
                <a:srgbClr val="ED1065"/>
              </a:solidFill>
            </a:endParaRPr>
          </a:p>
          <a:p>
            <a:pPr lvl="3" algn="just"/>
            <a:r>
              <a:rPr lang="fr-FR" altLang="fr-FR" sz="1637" dirty="0">
                <a:solidFill>
                  <a:prstClr val="black"/>
                </a:solidFill>
              </a:rPr>
              <a:t>Une actualisation de la Communication « La protection sociale dans la coopération au développement de l’Union européenne» et des modalités d’application effectives dans la perspective d’une véritable cohérence des politiques européennes internes et externes ;</a:t>
            </a:r>
          </a:p>
          <a:p>
            <a:pPr marL="0" lvl="3" indent="0" algn="just">
              <a:spcBef>
                <a:spcPts val="0"/>
              </a:spcBef>
              <a:buNone/>
            </a:pPr>
            <a:endParaRPr lang="fr-FR" altLang="fr-FR" sz="1637" dirty="0">
              <a:solidFill>
                <a:prstClr val="black"/>
              </a:solidFill>
            </a:endParaRPr>
          </a:p>
          <a:p>
            <a:pPr lvl="3" algn="just"/>
            <a:r>
              <a:rPr lang="fr-FR" altLang="fr-FR" sz="1637" b="1" dirty="0">
                <a:solidFill>
                  <a:prstClr val="black"/>
                </a:solidFill>
              </a:rPr>
              <a:t>Un soutien au rôle des mutuelles de santé</a:t>
            </a:r>
            <a:r>
              <a:rPr lang="fr-FR" altLang="fr-FR" sz="1637" dirty="0">
                <a:solidFill>
                  <a:prstClr val="black"/>
                </a:solidFill>
              </a:rPr>
              <a:t>, actrices de la Protection Sociale Universelle et de la Couverture Santé Universelle.</a:t>
            </a:r>
          </a:p>
          <a:p>
            <a:pPr marL="306284" lvl="4" indent="-200476" algn="just">
              <a:buFontTx/>
              <a:buChar char="-"/>
            </a:pPr>
            <a:r>
              <a:rPr lang="fr-FR" altLang="fr-FR" sz="1403" dirty="0">
                <a:solidFill>
                  <a:prstClr val="black"/>
                </a:solidFill>
              </a:rPr>
              <a:t>Le renforcement des programmes de coopération au développement de l’Union européenne en intégrant </a:t>
            </a:r>
            <a:r>
              <a:rPr lang="fr-FR" altLang="fr-FR" sz="1403" b="1" dirty="0">
                <a:solidFill>
                  <a:prstClr val="black"/>
                </a:solidFill>
              </a:rPr>
              <a:t>un axe dédié à la promotion des droits sociaux par les mutuelles.</a:t>
            </a:r>
          </a:p>
          <a:p>
            <a:pPr lvl="4" algn="just"/>
            <a:endParaRPr lang="fr-FR" altLang="fr-FR" sz="1403" b="1" dirty="0">
              <a:solidFill>
                <a:prstClr val="black"/>
              </a:solidFill>
            </a:endParaRPr>
          </a:p>
          <a:p>
            <a:pPr marL="0" lvl="3" indent="0" algn="just">
              <a:buNone/>
            </a:pPr>
            <a:endParaRPr lang="fr-FR" altLang="fr-FR" sz="1637" dirty="0">
              <a:solidFill>
                <a:prstClr val="black"/>
              </a:solidFill>
            </a:endParaRPr>
          </a:p>
          <a:p>
            <a:pPr lvl="3" algn="just"/>
            <a:endParaRPr lang="fr-FR" altLang="fr-FR" sz="1637" dirty="0">
              <a:solidFill>
                <a:prstClr val="black"/>
              </a:solidFill>
            </a:endParaRPr>
          </a:p>
        </p:txBody>
      </p:sp>
      <p:sp>
        <p:nvSpPr>
          <p:cNvPr id="5" name="Rectangle 4"/>
          <p:cNvSpPr/>
          <p:nvPr/>
        </p:nvSpPr>
        <p:spPr>
          <a:xfrm>
            <a:off x="476775" y="4850129"/>
            <a:ext cx="53458" cy="1010250"/>
          </a:xfrm>
          <a:prstGeom prst="rect">
            <a:avLst/>
          </a:prstGeom>
          <a:gradFill flip="none" rotWithShape="1">
            <a:gsLst>
              <a:gs pos="0">
                <a:srgbClr val="482683">
                  <a:alpha val="10000"/>
                </a:srgbClr>
              </a:gs>
              <a:gs pos="100000">
                <a:srgbClr val="FF0000"/>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34604" fontAlgn="base">
              <a:spcBef>
                <a:spcPct val="0"/>
              </a:spcBef>
              <a:spcAft>
                <a:spcPct val="0"/>
              </a:spcAft>
            </a:pPr>
            <a:endParaRPr lang="fr-FR" sz="2105" dirty="0">
              <a:solidFill>
                <a:prstClr val="white"/>
              </a:solidFill>
            </a:endParaRPr>
          </a:p>
        </p:txBody>
      </p:sp>
    </p:spTree>
    <p:extLst>
      <p:ext uri="{BB962C8B-B14F-4D97-AF65-F5344CB8AC3E}">
        <p14:creationId xmlns:p14="http://schemas.microsoft.com/office/powerpoint/2010/main" val="40266742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hape 72"/>
          <p:cNvSpPr>
            <a:spLocks noGrp="1"/>
          </p:cNvSpPr>
          <p:nvPr>
            <p:ph type="sldNum" sz="quarter" idx="10"/>
          </p:nvPr>
        </p:nvSpPr>
        <p:spPr bwMode="auto">
          <a:xfrm>
            <a:off x="9672321" y="5955896"/>
            <a:ext cx="567145" cy="599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lvl1pPr>
              <a:defRPr b="1">
                <a:solidFill>
                  <a:schemeClr val="tx1"/>
                </a:solidFill>
                <a:latin typeface="Arial" panose="020B0604020202020204" pitchFamily="34" charset="0"/>
                <a:ea typeface="ＭＳ Ｐゴシック" panose="020B0600070205080204" pitchFamily="34" charset="-128"/>
              </a:defRPr>
            </a:lvl1pPr>
            <a:lvl2pPr marL="801866" indent="-308410">
              <a:defRPr b="1">
                <a:solidFill>
                  <a:schemeClr val="tx1"/>
                </a:solidFill>
                <a:latin typeface="Arial" panose="020B0604020202020204" pitchFamily="34" charset="0"/>
                <a:ea typeface="ＭＳ Ｐゴシック" panose="020B0600070205080204" pitchFamily="34" charset="-128"/>
              </a:defRPr>
            </a:lvl2pPr>
            <a:lvl3pPr marL="1233640" indent="-246728">
              <a:defRPr b="1">
                <a:solidFill>
                  <a:schemeClr val="tx1"/>
                </a:solidFill>
                <a:latin typeface="Arial" panose="020B0604020202020204" pitchFamily="34" charset="0"/>
                <a:ea typeface="ＭＳ Ｐゴシック" panose="020B0600070205080204" pitchFamily="34" charset="-128"/>
              </a:defRPr>
            </a:lvl3pPr>
            <a:lvl4pPr marL="1727096" indent="-246728">
              <a:defRPr b="1">
                <a:solidFill>
                  <a:schemeClr val="tx1"/>
                </a:solidFill>
                <a:latin typeface="Arial" panose="020B0604020202020204" pitchFamily="34" charset="0"/>
                <a:ea typeface="ＭＳ Ｐゴシック" panose="020B0600070205080204" pitchFamily="34" charset="-128"/>
              </a:defRPr>
            </a:lvl4pPr>
            <a:lvl5pPr marL="2220552" indent="-246728">
              <a:defRPr b="1">
                <a:solidFill>
                  <a:schemeClr val="tx1"/>
                </a:solidFill>
                <a:latin typeface="Arial" panose="020B0604020202020204" pitchFamily="34" charset="0"/>
                <a:ea typeface="ＭＳ Ｐゴシック" panose="020B0600070205080204" pitchFamily="34" charset="-128"/>
              </a:defRPr>
            </a:lvl5pPr>
            <a:lvl6pPr marL="2714008"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3207464"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700920"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4194376" indent="-24672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defTabSz="986912" eaLnBrk="0" hangingPunct="0">
              <a:spcBef>
                <a:spcPct val="0"/>
              </a:spcBef>
              <a:spcAft>
                <a:spcPct val="0"/>
              </a:spcAft>
            </a:pPr>
            <a:fld id="{1C819201-E2E0-46DE-9773-440819DBBBC7}" type="slidenum">
              <a:rPr lang="en-US" altLang="en-US" smtClean="0">
                <a:solidFill>
                  <a:srgbClr val="000000"/>
                </a:solidFill>
              </a:rPr>
              <a:pPr defTabSz="986912" eaLnBrk="0" hangingPunct="0">
                <a:spcBef>
                  <a:spcPct val="0"/>
                </a:spcBef>
                <a:spcAft>
                  <a:spcPct val="0"/>
                </a:spcAft>
              </a:pPr>
              <a:t>65</a:t>
            </a:fld>
            <a:endParaRPr lang="en-US" altLang="en-US">
              <a:solidFill>
                <a:srgbClr val="000000"/>
              </a:solidFill>
            </a:endParaRPr>
          </a:p>
        </p:txBody>
      </p:sp>
      <p:pic>
        <p:nvPicPr>
          <p:cNvPr id="180227"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985" y="1526676"/>
            <a:ext cx="8469492" cy="475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36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txBox="1">
            <a:spLocks/>
          </p:cNvSpPr>
          <p:nvPr/>
        </p:nvSpPr>
        <p:spPr bwMode="auto">
          <a:xfrm>
            <a:off x="904691" y="647684"/>
            <a:ext cx="8911558" cy="10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fr-FR" altLang="fr-FR" sz="3022">
                <a:solidFill>
                  <a:srgbClr val="7F7F7F"/>
                </a:solidFill>
              </a:rPr>
              <a:t>Contexte historique</a:t>
            </a:r>
          </a:p>
          <a:p>
            <a:pPr fontAlgn="base">
              <a:spcBef>
                <a:spcPct val="0"/>
              </a:spcBef>
              <a:spcAft>
                <a:spcPct val="0"/>
              </a:spcAft>
            </a:pPr>
            <a:r>
              <a:rPr lang="fr-FR" altLang="fr-FR" sz="3022">
                <a:solidFill>
                  <a:srgbClr val="FF0000"/>
                </a:solidFill>
              </a:rPr>
              <a:t>Dates clés </a:t>
            </a:r>
          </a:p>
        </p:txBody>
      </p:sp>
      <p:sp>
        <p:nvSpPr>
          <p:cNvPr id="40962" name="Titre 1"/>
          <p:cNvSpPr txBox="1">
            <a:spLocks/>
          </p:cNvSpPr>
          <p:nvPr/>
        </p:nvSpPr>
        <p:spPr bwMode="auto">
          <a:xfrm>
            <a:off x="904691" y="2349122"/>
            <a:ext cx="8911558" cy="440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93456" eaLnBrk="1" fontAlgn="base" hangingPunct="1">
              <a:spcBef>
                <a:spcPct val="0"/>
              </a:spcBef>
              <a:spcAft>
                <a:spcPct val="0"/>
              </a:spcAft>
              <a:defRPr/>
            </a:pPr>
            <a:endParaRPr lang="fr-FR" altLang="fr-FR" sz="2159" dirty="0">
              <a:solidFill>
                <a:srgbClr val="FF0000"/>
              </a:solidFill>
              <a:sym typeface="Wingdings" pitchFamily="2" charset="2"/>
            </a:endParaRPr>
          </a:p>
          <a:p>
            <a:pPr defTabSz="493456" eaLnBrk="1" fontAlgn="base" hangingPunct="1">
              <a:spcBef>
                <a:spcPct val="0"/>
              </a:spcBef>
              <a:spcAft>
                <a:spcPct val="0"/>
              </a:spcAft>
              <a:defRPr/>
            </a:pPr>
            <a:endParaRPr lang="fr-BE" altLang="fr-FR" sz="1943" dirty="0">
              <a:solidFill>
                <a:srgbClr val="5F686F"/>
              </a:solidFill>
              <a:sym typeface="Wingdings" pitchFamily="2" charset="2"/>
            </a:endParaRPr>
          </a:p>
          <a:p>
            <a:pPr marL="493456" indent="-493456" algn="just" defTabSz="493456" eaLnBrk="1" fontAlgn="base" hangingPunct="1">
              <a:spcBef>
                <a:spcPct val="0"/>
              </a:spcBef>
              <a:spcAft>
                <a:spcPct val="0"/>
              </a:spcAft>
              <a:buFont typeface="Wingdings" pitchFamily="2" charset="2"/>
              <a:buChar char=""/>
              <a:defRPr/>
            </a:pPr>
            <a:r>
              <a:rPr lang="fr-FR" altLang="fr-FR" sz="1943" b="1" dirty="0">
                <a:solidFill>
                  <a:srgbClr val="FF0000"/>
                </a:solidFill>
                <a:sym typeface="Wingdings" pitchFamily="2" charset="2"/>
              </a:rPr>
              <a:t>19</a:t>
            </a:r>
            <a:r>
              <a:rPr lang="fr-FR" altLang="fr-FR" sz="1943" b="1" baseline="30000" dirty="0">
                <a:solidFill>
                  <a:srgbClr val="FF0000"/>
                </a:solidFill>
                <a:sym typeface="Wingdings" pitchFamily="2" charset="2"/>
              </a:rPr>
              <a:t>è</a:t>
            </a:r>
            <a:r>
              <a:rPr lang="fr-FR" altLang="fr-FR" sz="1943" b="1" dirty="0">
                <a:solidFill>
                  <a:srgbClr val="FF0000"/>
                </a:solidFill>
                <a:sym typeface="Wingdings" pitchFamily="2" charset="2"/>
              </a:rPr>
              <a:t> siècle </a:t>
            </a:r>
            <a:r>
              <a:rPr lang="fr-FR" altLang="fr-FR" sz="1943" dirty="0">
                <a:solidFill>
                  <a:srgbClr val="5F686F"/>
                </a:solidFill>
                <a:sym typeface="Wingdings" pitchFamily="2" charset="2"/>
              </a:rPr>
              <a:t>: </a:t>
            </a:r>
            <a:r>
              <a:rPr lang="fr-FR" altLang="fr-FR" sz="1943" b="1" dirty="0">
                <a:solidFill>
                  <a:srgbClr val="5F686F"/>
                </a:solidFill>
                <a:sym typeface="Wingdings" pitchFamily="2" charset="2"/>
              </a:rPr>
              <a:t>Création des </a:t>
            </a:r>
          </a:p>
          <a:p>
            <a:pPr algn="just" defTabSz="493456" eaLnBrk="1" fontAlgn="base" hangingPunct="1">
              <a:spcBef>
                <a:spcPct val="0"/>
              </a:spcBef>
              <a:spcAft>
                <a:spcPct val="0"/>
              </a:spcAft>
              <a:defRPr/>
            </a:pPr>
            <a:r>
              <a:rPr lang="fr-FR" altLang="fr-FR" sz="1943" b="1" dirty="0">
                <a:solidFill>
                  <a:srgbClr val="5F686F"/>
                </a:solidFill>
                <a:sym typeface="Wingdings" pitchFamily="2" charset="2"/>
              </a:rPr>
              <a:t>       premières caisses primaires</a:t>
            </a:r>
          </a:p>
          <a:p>
            <a:pPr marL="493456" indent="-493456" algn="just" defTabSz="493456" eaLnBrk="1" fontAlgn="base" hangingPunct="1">
              <a:spcBef>
                <a:spcPct val="0"/>
              </a:spcBef>
              <a:spcAft>
                <a:spcPct val="0"/>
              </a:spcAft>
              <a:buFont typeface="Wingdings" pitchFamily="2" charset="2"/>
              <a:buChar char=""/>
              <a:defRPr/>
            </a:pPr>
            <a:endParaRPr lang="fr-FR" altLang="fr-FR" sz="1943" dirty="0">
              <a:solidFill>
                <a:srgbClr val="5F686F"/>
              </a:solidFill>
              <a:sym typeface="Wingdings" pitchFamily="2" charset="2"/>
            </a:endParaRPr>
          </a:p>
          <a:p>
            <a:pPr algn="just" defTabSz="493456" eaLnBrk="1" fontAlgn="base" hangingPunct="1">
              <a:spcBef>
                <a:spcPct val="0"/>
              </a:spcBef>
              <a:spcAft>
                <a:spcPct val="0"/>
              </a:spcAft>
              <a:defRPr/>
            </a:pPr>
            <a:endParaRPr lang="fr-FR" altLang="fr-FR" sz="1943" dirty="0">
              <a:solidFill>
                <a:srgbClr val="5F686F"/>
              </a:solidFill>
              <a:sym typeface="Wingdings" pitchFamily="2" charset="2"/>
            </a:endParaRPr>
          </a:p>
          <a:p>
            <a:pPr marL="493456" indent="-493456" algn="just" defTabSz="493456" eaLnBrk="1" fontAlgn="base" hangingPunct="1">
              <a:spcBef>
                <a:spcPct val="0"/>
              </a:spcBef>
              <a:spcAft>
                <a:spcPct val="0"/>
              </a:spcAft>
              <a:buFont typeface="Wingdings" pitchFamily="2" charset="2"/>
              <a:buChar char=""/>
              <a:defRPr/>
            </a:pPr>
            <a:r>
              <a:rPr lang="fr-FR" altLang="fr-FR" sz="1943" b="1" dirty="0">
                <a:solidFill>
                  <a:srgbClr val="FF0000"/>
                </a:solidFill>
                <a:sym typeface="Wingdings" pitchFamily="2" charset="2"/>
              </a:rPr>
              <a:t>1913</a:t>
            </a:r>
            <a:r>
              <a:rPr lang="fr-FR" altLang="fr-FR" sz="1943" dirty="0">
                <a:solidFill>
                  <a:srgbClr val="5F686F"/>
                </a:solidFill>
                <a:sym typeface="Wingdings" pitchFamily="2" charset="2"/>
              </a:rPr>
              <a:t>: Cr</a:t>
            </a:r>
            <a:r>
              <a:rPr lang="fr-BE" altLang="fr-FR" sz="1943" dirty="0" err="1">
                <a:solidFill>
                  <a:srgbClr val="5F686F"/>
                </a:solidFill>
                <a:sym typeface="Wingdings" pitchFamily="2" charset="2"/>
              </a:rPr>
              <a:t>éation</a:t>
            </a:r>
            <a:r>
              <a:rPr lang="fr-BE" altLang="fr-FR" sz="1943" dirty="0">
                <a:solidFill>
                  <a:srgbClr val="5F686F"/>
                </a:solidFill>
                <a:sym typeface="Wingdings" pitchFamily="2" charset="2"/>
              </a:rPr>
              <a:t> le 4 février 1913 de </a:t>
            </a:r>
            <a:r>
              <a:rPr lang="fr-BE" altLang="fr-FR" sz="1943" b="1" dirty="0">
                <a:solidFill>
                  <a:srgbClr val="5F686F"/>
                </a:solidFill>
                <a:sym typeface="Wingdings" pitchFamily="2" charset="2"/>
              </a:rPr>
              <a:t>l’Union Nationale des Fédérations Mutualistes Socialistes de Belgique </a:t>
            </a:r>
          </a:p>
          <a:p>
            <a:pPr marL="493456" indent="-493456" algn="just" defTabSz="493456" eaLnBrk="1" fontAlgn="base" hangingPunct="1">
              <a:spcBef>
                <a:spcPct val="0"/>
              </a:spcBef>
              <a:spcAft>
                <a:spcPct val="0"/>
              </a:spcAft>
              <a:buFont typeface="Wingdings" pitchFamily="2" charset="2"/>
              <a:buChar char=""/>
              <a:defRPr/>
            </a:pPr>
            <a:endParaRPr lang="fr-BE" altLang="fr-FR" sz="1943" dirty="0">
              <a:solidFill>
                <a:srgbClr val="5F686F"/>
              </a:solidFill>
              <a:sym typeface="Wingdings" pitchFamily="2" charset="2"/>
            </a:endParaRPr>
          </a:p>
          <a:p>
            <a:pPr marL="493456" indent="-493456" algn="just" defTabSz="493456" eaLnBrk="1" fontAlgn="base" hangingPunct="1">
              <a:spcBef>
                <a:spcPct val="0"/>
              </a:spcBef>
              <a:spcAft>
                <a:spcPct val="0"/>
              </a:spcAft>
              <a:buFont typeface="Wingdings" pitchFamily="2" charset="2"/>
              <a:buChar char=""/>
              <a:defRPr/>
            </a:pPr>
            <a:r>
              <a:rPr lang="fr-FR" altLang="fr-FR" sz="1943" b="1" dirty="0">
                <a:solidFill>
                  <a:srgbClr val="FF0000"/>
                </a:solidFill>
                <a:sym typeface="Wingdings" pitchFamily="2" charset="2"/>
              </a:rPr>
              <a:t>1944</a:t>
            </a:r>
            <a:r>
              <a:rPr lang="fr-FR" altLang="fr-FR" sz="1943" dirty="0">
                <a:solidFill>
                  <a:srgbClr val="5F686F"/>
                </a:solidFill>
                <a:sym typeface="Wingdings" pitchFamily="2" charset="2"/>
              </a:rPr>
              <a:t>: </a:t>
            </a:r>
            <a:r>
              <a:rPr lang="fr-BE" altLang="fr-FR" sz="1943" b="1" dirty="0">
                <a:solidFill>
                  <a:srgbClr val="5F686F"/>
                </a:solidFill>
                <a:sym typeface="Wingdings" pitchFamily="2" charset="2"/>
              </a:rPr>
              <a:t>Arrêté-loi sur la sécurité sociale </a:t>
            </a:r>
            <a:r>
              <a:rPr lang="fr-BE" altLang="fr-FR" sz="1943" dirty="0">
                <a:solidFill>
                  <a:srgbClr val="5F686F"/>
                </a:solidFill>
                <a:sym typeface="Wingdings" pitchFamily="2" charset="2"/>
              </a:rPr>
              <a:t>: patrons et travailleurs versent des cotisations aux 5 secteurs de la sécurité sociale : pension de vieillesse, indemnités de chômage, allocations familiales, congés annuels ainsi que maladie-invalidité</a:t>
            </a:r>
            <a:endParaRPr lang="fr-FR" altLang="fr-FR" sz="1943" dirty="0">
              <a:solidFill>
                <a:srgbClr val="5F686F"/>
              </a:solidFill>
              <a:sym typeface="Wingdings" pitchFamily="2" charset="2"/>
            </a:endParaRPr>
          </a:p>
          <a:p>
            <a:pPr marL="493456" indent="-493456" defTabSz="493456" eaLnBrk="1" fontAlgn="base" hangingPunct="1">
              <a:spcBef>
                <a:spcPct val="0"/>
              </a:spcBef>
              <a:spcAft>
                <a:spcPct val="0"/>
              </a:spcAft>
              <a:buFont typeface="Wingdings" pitchFamily="2" charset="2"/>
              <a:buChar char=""/>
              <a:defRPr/>
            </a:pPr>
            <a:endParaRPr lang="fr-FR" altLang="fr-FR" sz="3022" b="1" dirty="0">
              <a:solidFill>
                <a:prstClr val="black"/>
              </a:solidFill>
            </a:endParaRPr>
          </a:p>
          <a:p>
            <a:pPr defTabSz="493456" eaLnBrk="1" fontAlgn="base" hangingPunct="1">
              <a:spcBef>
                <a:spcPct val="0"/>
              </a:spcBef>
              <a:spcAft>
                <a:spcPct val="0"/>
              </a:spcAft>
              <a:defRPr/>
            </a:pPr>
            <a:endParaRPr lang="fr-FR" altLang="fr-FR" sz="3022" b="1" dirty="0">
              <a:solidFill>
                <a:prstClr val="black"/>
              </a:solidFill>
            </a:endParaRPr>
          </a:p>
        </p:txBody>
      </p:sp>
      <p:pic>
        <p:nvPicPr>
          <p:cNvPr id="809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439" y="258736"/>
            <a:ext cx="4814742" cy="3653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45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re 1"/>
          <p:cNvSpPr txBox="1">
            <a:spLocks/>
          </p:cNvSpPr>
          <p:nvPr/>
        </p:nvSpPr>
        <p:spPr bwMode="auto">
          <a:xfrm>
            <a:off x="904691" y="647684"/>
            <a:ext cx="8911558" cy="10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fr-FR" altLang="fr-FR" sz="3022">
                <a:solidFill>
                  <a:srgbClr val="7F7F7F"/>
                </a:solidFill>
              </a:rPr>
              <a:t>Contexte historique</a:t>
            </a:r>
          </a:p>
          <a:p>
            <a:pPr fontAlgn="base">
              <a:spcBef>
                <a:spcPct val="0"/>
              </a:spcBef>
              <a:spcAft>
                <a:spcPct val="0"/>
              </a:spcAft>
            </a:pPr>
            <a:r>
              <a:rPr lang="fr-FR" altLang="fr-FR" sz="3022">
                <a:solidFill>
                  <a:srgbClr val="FF0000"/>
                </a:solidFill>
              </a:rPr>
              <a:t>Dates clés </a:t>
            </a:r>
          </a:p>
        </p:txBody>
      </p:sp>
      <p:sp>
        <p:nvSpPr>
          <p:cNvPr id="40962" name="Titre 1"/>
          <p:cNvSpPr txBox="1">
            <a:spLocks/>
          </p:cNvSpPr>
          <p:nvPr/>
        </p:nvSpPr>
        <p:spPr bwMode="auto">
          <a:xfrm>
            <a:off x="904691" y="1900203"/>
            <a:ext cx="8911558" cy="440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93456" indent="-493456" defTabSz="493456" eaLnBrk="1" fontAlgn="base" hangingPunct="1">
              <a:spcBef>
                <a:spcPct val="0"/>
              </a:spcBef>
              <a:spcAft>
                <a:spcPct val="0"/>
              </a:spcAft>
              <a:buFont typeface="Wingdings" pitchFamily="2" charset="2"/>
              <a:buChar char=""/>
              <a:defRPr/>
            </a:pPr>
            <a:r>
              <a:rPr lang="fr-FR" altLang="fr-FR" sz="1943" b="1" dirty="0">
                <a:solidFill>
                  <a:srgbClr val="FF0000"/>
                </a:solidFill>
                <a:sym typeface="Wingdings" pitchFamily="2" charset="2"/>
              </a:rPr>
              <a:t>1963</a:t>
            </a:r>
            <a:r>
              <a:rPr lang="fr-FR" altLang="fr-FR" sz="1943" dirty="0">
                <a:solidFill>
                  <a:srgbClr val="5F686F"/>
                </a:solidFill>
                <a:sym typeface="Wingdings" pitchFamily="2" charset="2"/>
              </a:rPr>
              <a:t>: </a:t>
            </a:r>
            <a:r>
              <a:rPr lang="fr-FR" altLang="fr-FR" sz="1943" b="1" dirty="0">
                <a:solidFill>
                  <a:srgbClr val="5F686F"/>
                </a:solidFill>
                <a:sym typeface="Wingdings" pitchFamily="2" charset="2"/>
              </a:rPr>
              <a:t>Loi </a:t>
            </a:r>
            <a:r>
              <a:rPr lang="fr-FR" altLang="fr-FR" sz="1943" b="1" dirty="0" err="1">
                <a:solidFill>
                  <a:srgbClr val="5F686F"/>
                </a:solidFill>
                <a:sym typeface="Wingdings" pitchFamily="2" charset="2"/>
              </a:rPr>
              <a:t>Leburton</a:t>
            </a:r>
            <a:r>
              <a:rPr lang="fr-FR" altLang="fr-FR" sz="1943" b="1" dirty="0">
                <a:solidFill>
                  <a:srgbClr val="5F686F"/>
                </a:solidFill>
                <a:sym typeface="Wingdings" pitchFamily="2" charset="2"/>
              </a:rPr>
              <a:t> – Création de l’INAMI</a:t>
            </a:r>
          </a:p>
          <a:p>
            <a:pPr marL="1295322" lvl="1" indent="-493456" defTabSz="493456" eaLnBrk="1" fontAlgn="base" hangingPunct="1">
              <a:spcBef>
                <a:spcPct val="0"/>
              </a:spcBef>
              <a:spcAft>
                <a:spcPct val="0"/>
              </a:spcAft>
              <a:buFont typeface="Wingdings" pitchFamily="2" charset="2"/>
              <a:buChar char=""/>
              <a:defRPr/>
            </a:pPr>
            <a:r>
              <a:rPr lang="fr-FR" altLang="fr-FR" sz="1943" dirty="0">
                <a:solidFill>
                  <a:srgbClr val="5F686F"/>
                </a:solidFill>
                <a:sym typeface="Wingdings" pitchFamily="2" charset="2"/>
              </a:rPr>
              <a:t>Séparation </a:t>
            </a:r>
            <a:r>
              <a:rPr lang="fr-BE" altLang="fr-FR" sz="1943" dirty="0">
                <a:solidFill>
                  <a:srgbClr val="5F686F"/>
                </a:solidFill>
                <a:sym typeface="Wingdings" pitchFamily="2" charset="2"/>
              </a:rPr>
              <a:t>financière entre les secteurs soins de santé et indemnités</a:t>
            </a:r>
          </a:p>
          <a:p>
            <a:pPr marL="1295322" lvl="1" indent="-493456" defTabSz="493456" eaLnBrk="1" fontAlgn="base" hangingPunct="1">
              <a:spcBef>
                <a:spcPct val="0"/>
              </a:spcBef>
              <a:spcAft>
                <a:spcPct val="0"/>
              </a:spcAft>
              <a:buFont typeface="Wingdings" pitchFamily="2" charset="2"/>
              <a:buChar char=""/>
              <a:defRPr/>
            </a:pPr>
            <a:r>
              <a:rPr lang="fr-BE" altLang="fr-FR" sz="1943" dirty="0">
                <a:solidFill>
                  <a:srgbClr val="5F686F"/>
                </a:solidFill>
                <a:sym typeface="Wingdings" pitchFamily="2" charset="2"/>
              </a:rPr>
              <a:t>Solution au problème de la responsabilité et de la solidarité</a:t>
            </a:r>
          </a:p>
          <a:p>
            <a:pPr marL="1295322" lvl="1" indent="-493456" defTabSz="493456" eaLnBrk="1" fontAlgn="base" hangingPunct="1">
              <a:spcBef>
                <a:spcPct val="0"/>
              </a:spcBef>
              <a:spcAft>
                <a:spcPct val="0"/>
              </a:spcAft>
              <a:buFont typeface="Wingdings" pitchFamily="2" charset="2"/>
              <a:buChar char=""/>
              <a:defRPr/>
            </a:pPr>
            <a:r>
              <a:rPr lang="fr-BE" altLang="fr-FR" sz="1943" dirty="0">
                <a:solidFill>
                  <a:srgbClr val="5F686F"/>
                </a:solidFill>
                <a:sym typeface="Wingdings" pitchFamily="2" charset="2"/>
              </a:rPr>
              <a:t>Possibilité d’étendre l’assurance soins de santé à toute la population </a:t>
            </a:r>
          </a:p>
          <a:p>
            <a:pPr marL="1295322" lvl="1" indent="-493456" defTabSz="493456" eaLnBrk="1" fontAlgn="base" hangingPunct="1">
              <a:spcBef>
                <a:spcPct val="0"/>
              </a:spcBef>
              <a:spcAft>
                <a:spcPct val="0"/>
              </a:spcAft>
              <a:buFont typeface="Wingdings" pitchFamily="2" charset="2"/>
              <a:buChar char=""/>
              <a:defRPr/>
            </a:pPr>
            <a:r>
              <a:rPr lang="fr-FR" altLang="fr-FR" sz="1943" dirty="0">
                <a:solidFill>
                  <a:srgbClr val="5F686F"/>
                </a:solidFill>
                <a:sym typeface="Wingdings" pitchFamily="2" charset="2"/>
              </a:rPr>
              <a:t>Négociations prestataires/mutualités/autorités publiques</a:t>
            </a:r>
          </a:p>
          <a:p>
            <a:pPr lvl="1" indent="0" defTabSz="493456" eaLnBrk="1" fontAlgn="base" hangingPunct="1">
              <a:spcBef>
                <a:spcPct val="0"/>
              </a:spcBef>
              <a:spcAft>
                <a:spcPct val="0"/>
              </a:spcAft>
              <a:defRPr/>
            </a:pPr>
            <a:endParaRPr lang="fr-FR" altLang="fr-FR" sz="1943" dirty="0">
              <a:solidFill>
                <a:srgbClr val="5F686F"/>
              </a:solidFill>
              <a:sym typeface="Wingdings" pitchFamily="2" charset="2"/>
            </a:endParaRPr>
          </a:p>
          <a:p>
            <a:pPr marL="493456" indent="-493456" defTabSz="493456" eaLnBrk="1" fontAlgn="base" hangingPunct="1">
              <a:spcBef>
                <a:spcPct val="0"/>
              </a:spcBef>
              <a:spcAft>
                <a:spcPct val="0"/>
              </a:spcAft>
              <a:buFont typeface="Wingdings" pitchFamily="2" charset="2"/>
              <a:buChar char=""/>
              <a:defRPr/>
            </a:pPr>
            <a:r>
              <a:rPr lang="fr-FR" altLang="fr-FR" sz="1943" b="1" dirty="0">
                <a:solidFill>
                  <a:srgbClr val="FF0000"/>
                </a:solidFill>
                <a:sym typeface="Wingdings" pitchFamily="2" charset="2"/>
              </a:rPr>
              <a:t>1990</a:t>
            </a:r>
            <a:r>
              <a:rPr lang="fr-FR" altLang="fr-FR" sz="1943" dirty="0">
                <a:solidFill>
                  <a:srgbClr val="5F686F"/>
                </a:solidFill>
                <a:sym typeface="Wingdings" pitchFamily="2" charset="2"/>
              </a:rPr>
              <a:t>: </a:t>
            </a:r>
            <a:r>
              <a:rPr lang="fr-BE" altLang="fr-FR" sz="1943" dirty="0">
                <a:solidFill>
                  <a:srgbClr val="5F686F"/>
                </a:solidFill>
                <a:sym typeface="Wingdings" pitchFamily="2" charset="2"/>
              </a:rPr>
              <a:t>Loi du 6 août 1990 relative </a:t>
            </a:r>
            <a:r>
              <a:rPr lang="fr-BE" altLang="fr-FR" sz="1943" b="1" dirty="0">
                <a:solidFill>
                  <a:srgbClr val="5F686F"/>
                </a:solidFill>
                <a:sym typeface="Wingdings" pitchFamily="2" charset="2"/>
              </a:rPr>
              <a:t>aux mutualités et aux unions nationales </a:t>
            </a:r>
            <a:r>
              <a:rPr lang="fr-BE" altLang="fr-FR" sz="1943" dirty="0">
                <a:solidFill>
                  <a:srgbClr val="5F686F"/>
                </a:solidFill>
                <a:sym typeface="Wingdings" pitchFamily="2" charset="2"/>
              </a:rPr>
              <a:t>de mutualités  La mutualité d’aujourd’hui</a:t>
            </a:r>
          </a:p>
          <a:p>
            <a:pPr marL="493456" indent="-493456" defTabSz="493456" eaLnBrk="1" fontAlgn="base" hangingPunct="1">
              <a:spcBef>
                <a:spcPct val="0"/>
              </a:spcBef>
              <a:spcAft>
                <a:spcPct val="0"/>
              </a:spcAft>
              <a:buFont typeface="Wingdings" pitchFamily="2" charset="2"/>
              <a:buChar char=""/>
              <a:defRPr/>
            </a:pPr>
            <a:endParaRPr lang="fr-FR" altLang="fr-FR" sz="1943" dirty="0">
              <a:solidFill>
                <a:srgbClr val="5F686F"/>
              </a:solidFill>
              <a:sym typeface="Wingdings" pitchFamily="2" charset="2"/>
            </a:endParaRPr>
          </a:p>
          <a:p>
            <a:pPr marL="493456" indent="-493456" defTabSz="493456" eaLnBrk="1" fontAlgn="base" hangingPunct="1">
              <a:spcBef>
                <a:spcPct val="0"/>
              </a:spcBef>
              <a:spcAft>
                <a:spcPct val="0"/>
              </a:spcAft>
              <a:buFont typeface="Wingdings" pitchFamily="2" charset="2"/>
              <a:buChar char=""/>
              <a:defRPr/>
            </a:pPr>
            <a:r>
              <a:rPr lang="fr-FR" altLang="fr-FR" sz="1943" b="1" dirty="0">
                <a:solidFill>
                  <a:srgbClr val="FF0000"/>
                </a:solidFill>
                <a:sym typeface="Wingdings" pitchFamily="2" charset="2"/>
              </a:rPr>
              <a:t>1994</a:t>
            </a:r>
            <a:r>
              <a:rPr lang="fr-FR" altLang="fr-FR" sz="1943" dirty="0">
                <a:solidFill>
                  <a:srgbClr val="5F686F"/>
                </a:solidFill>
                <a:sym typeface="Wingdings" pitchFamily="2" charset="2"/>
              </a:rPr>
              <a:t> : </a:t>
            </a:r>
            <a:r>
              <a:rPr lang="fr-BE" altLang="fr-FR" sz="1943" dirty="0">
                <a:solidFill>
                  <a:srgbClr val="5F686F"/>
                </a:solidFill>
                <a:sym typeface="Wingdings" pitchFamily="2" charset="2"/>
              </a:rPr>
              <a:t>Loi relative à </a:t>
            </a:r>
            <a:r>
              <a:rPr lang="fr-BE" altLang="fr-FR" sz="1943" b="1" dirty="0">
                <a:solidFill>
                  <a:srgbClr val="5F686F"/>
                </a:solidFill>
                <a:sym typeface="Wingdings" pitchFamily="2" charset="2"/>
              </a:rPr>
              <a:t>l'assurance obligatoire soins de santé et indemnités</a:t>
            </a:r>
            <a:r>
              <a:rPr lang="fr-BE" altLang="fr-FR" sz="1943" dirty="0">
                <a:solidFill>
                  <a:srgbClr val="5F686F"/>
                </a:solidFill>
                <a:sym typeface="Wingdings" pitchFamily="2" charset="2"/>
              </a:rPr>
              <a:t> coordonnée le 14 juillet 1994</a:t>
            </a:r>
          </a:p>
          <a:p>
            <a:pPr marL="493456" indent="-493456" defTabSz="493456" eaLnBrk="1" fontAlgn="base" hangingPunct="1">
              <a:spcBef>
                <a:spcPct val="0"/>
              </a:spcBef>
              <a:spcAft>
                <a:spcPct val="0"/>
              </a:spcAft>
              <a:buFont typeface="Wingdings" pitchFamily="2" charset="2"/>
              <a:buChar char=""/>
              <a:defRPr/>
            </a:pPr>
            <a:endParaRPr lang="fr-FR" altLang="fr-FR" sz="1943" dirty="0">
              <a:solidFill>
                <a:srgbClr val="5F686F"/>
              </a:solidFill>
              <a:sym typeface="Wingdings" pitchFamily="2" charset="2"/>
            </a:endParaRPr>
          </a:p>
          <a:p>
            <a:pPr marL="493456" indent="-493456" defTabSz="493456" eaLnBrk="1" fontAlgn="base" hangingPunct="1">
              <a:spcBef>
                <a:spcPct val="0"/>
              </a:spcBef>
              <a:spcAft>
                <a:spcPct val="0"/>
              </a:spcAft>
              <a:buFont typeface="Wingdings" pitchFamily="2" charset="2"/>
              <a:buChar char=""/>
              <a:defRPr/>
            </a:pPr>
            <a:r>
              <a:rPr lang="fr-FR" altLang="fr-FR" sz="1943" b="1" dirty="0">
                <a:solidFill>
                  <a:srgbClr val="FF0000"/>
                </a:solidFill>
                <a:sym typeface="Wingdings" pitchFamily="2" charset="2"/>
              </a:rPr>
              <a:t>2010</a:t>
            </a:r>
            <a:r>
              <a:rPr lang="fr-FR" altLang="fr-FR" sz="1943" dirty="0">
                <a:solidFill>
                  <a:srgbClr val="5F686F"/>
                </a:solidFill>
                <a:sym typeface="Wingdings" pitchFamily="2" charset="2"/>
              </a:rPr>
              <a:t>: </a:t>
            </a:r>
            <a:r>
              <a:rPr lang="fr-BE" altLang="fr-FR" sz="1943" dirty="0">
                <a:solidFill>
                  <a:srgbClr val="5F686F"/>
                </a:solidFill>
                <a:sym typeface="Wingdings" pitchFamily="2" charset="2"/>
              </a:rPr>
              <a:t>Loi du 26 avril 2010 portant des dispositions diverses en matière d'</a:t>
            </a:r>
            <a:r>
              <a:rPr lang="fr-BE" altLang="fr-FR" sz="1943" b="1" dirty="0">
                <a:solidFill>
                  <a:srgbClr val="5F686F"/>
                </a:solidFill>
                <a:sym typeface="Wingdings" pitchFamily="2" charset="2"/>
              </a:rPr>
              <a:t>organisation de l'assurance maladie complémentaire</a:t>
            </a:r>
            <a:endParaRPr lang="fr-FR" altLang="fr-FR" sz="1943" b="1" dirty="0">
              <a:solidFill>
                <a:srgbClr val="5F686F"/>
              </a:solidFill>
              <a:sym typeface="Wingdings" pitchFamily="2" charset="2"/>
            </a:endParaRPr>
          </a:p>
          <a:p>
            <a:pPr marL="493456" indent="-493456" defTabSz="493456" eaLnBrk="1" fontAlgn="base" hangingPunct="1">
              <a:spcBef>
                <a:spcPct val="0"/>
              </a:spcBef>
              <a:spcAft>
                <a:spcPct val="0"/>
              </a:spcAft>
              <a:buFont typeface="Wingdings" pitchFamily="2" charset="2"/>
              <a:buChar char=""/>
              <a:defRPr/>
            </a:pPr>
            <a:endParaRPr lang="fr-FR" altLang="fr-FR" sz="2590" b="1" dirty="0">
              <a:solidFill>
                <a:prstClr val="black"/>
              </a:solidFill>
            </a:endParaRPr>
          </a:p>
          <a:p>
            <a:pPr defTabSz="493456" eaLnBrk="1" fontAlgn="base" hangingPunct="1">
              <a:spcBef>
                <a:spcPct val="0"/>
              </a:spcBef>
              <a:spcAft>
                <a:spcPct val="0"/>
              </a:spcAft>
              <a:defRPr/>
            </a:pPr>
            <a:endParaRPr lang="fr-FR" altLang="fr-FR" sz="3022" b="1" dirty="0">
              <a:solidFill>
                <a:prstClr val="black"/>
              </a:solidFill>
            </a:endParaRPr>
          </a:p>
        </p:txBody>
      </p:sp>
    </p:spTree>
    <p:extLst>
      <p:ext uri="{BB962C8B-B14F-4D97-AF65-F5344CB8AC3E}">
        <p14:creationId xmlns:p14="http://schemas.microsoft.com/office/powerpoint/2010/main" val="367340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re 1"/>
          <p:cNvSpPr txBox="1">
            <a:spLocks/>
          </p:cNvSpPr>
          <p:nvPr/>
        </p:nvSpPr>
        <p:spPr bwMode="auto">
          <a:xfrm>
            <a:off x="904691" y="2349122"/>
            <a:ext cx="8911558" cy="4406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b="1">
                <a:solidFill>
                  <a:schemeClr val="tx1"/>
                </a:solidFill>
                <a:latin typeface="Arial" panose="020B0604020202020204" pitchFamily="34" charset="0"/>
                <a:ea typeface="ＭＳ Ｐゴシック" panose="020B0600070205080204" pitchFamily="34" charset="-128"/>
              </a:defRPr>
            </a:lvl1pPr>
            <a:lvl2pPr marL="742950" indent="-285750" defTabSz="457200">
              <a:defRPr b="1">
                <a:solidFill>
                  <a:schemeClr val="tx1"/>
                </a:solidFill>
                <a:latin typeface="Arial" panose="020B0604020202020204" pitchFamily="34" charset="0"/>
                <a:ea typeface="ＭＳ Ｐゴシック" panose="020B0600070205080204" pitchFamily="34" charset="-128"/>
              </a:defRPr>
            </a:lvl2pPr>
            <a:lvl3pPr marL="1143000" indent="-228600" defTabSz="457200">
              <a:defRPr b="1">
                <a:solidFill>
                  <a:schemeClr val="tx1"/>
                </a:solidFill>
                <a:latin typeface="Arial" panose="020B0604020202020204" pitchFamily="34" charset="0"/>
                <a:ea typeface="ＭＳ Ｐゴシック" panose="020B0600070205080204" pitchFamily="34" charset="-128"/>
              </a:defRPr>
            </a:lvl3pPr>
            <a:lvl4pPr marL="1600200" indent="-228600" defTabSz="457200">
              <a:defRPr b="1">
                <a:solidFill>
                  <a:schemeClr val="tx1"/>
                </a:solidFill>
                <a:latin typeface="Arial" panose="020B0604020202020204" pitchFamily="34" charset="0"/>
                <a:ea typeface="ＭＳ Ｐゴシック" panose="020B0600070205080204" pitchFamily="34" charset="-128"/>
              </a:defRPr>
            </a:lvl4pPr>
            <a:lvl5pPr marL="2057400" indent="-228600" defTabSz="457200">
              <a:defRPr b="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fr-FR" altLang="fr-FR" sz="4749">
                <a:solidFill>
                  <a:srgbClr val="000000"/>
                </a:solidFill>
              </a:rPr>
              <a:t>Mais que fait une mutualité en Belgique ?</a:t>
            </a:r>
          </a:p>
          <a:p>
            <a:pPr fontAlgn="base">
              <a:spcBef>
                <a:spcPct val="0"/>
              </a:spcBef>
              <a:spcAft>
                <a:spcPct val="0"/>
              </a:spcAft>
            </a:pPr>
            <a:endParaRPr lang="fr-FR" altLang="fr-FR" sz="3022">
              <a:solidFill>
                <a:srgbClr val="000000"/>
              </a:solidFill>
            </a:endParaRPr>
          </a:p>
        </p:txBody>
      </p:sp>
    </p:spTree>
    <p:extLst>
      <p:ext uri="{BB962C8B-B14F-4D97-AF65-F5344CB8AC3E}">
        <p14:creationId xmlns:p14="http://schemas.microsoft.com/office/powerpoint/2010/main" val="1775623490"/>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Rubriqu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ème Office">
  <a:themeElements>
    <a:clrScheme name="Personnalisée 2">
      <a:dk1>
        <a:srgbClr val="6C708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efault">
  <a:themeElements>
    <a:clrScheme name="default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defau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default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default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default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default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default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default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default">
  <a:themeElements>
    <a:clrScheme name="default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defaul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default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default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default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default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default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default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45451</TotalTime>
  <Words>3205</Words>
  <Application>Microsoft Office PowerPoint</Application>
  <PresentationFormat>Personnalisé</PresentationFormat>
  <Paragraphs>764</Paragraphs>
  <Slides>65</Slides>
  <Notes>22</Notes>
  <HiddenSlides>0</HiddenSlides>
  <MMClips>0</MMClips>
  <ScaleCrop>false</ScaleCrop>
  <HeadingPairs>
    <vt:vector size="6" baseType="variant">
      <vt:variant>
        <vt:lpstr>Polices utilisées</vt:lpstr>
      </vt:variant>
      <vt:variant>
        <vt:i4>9</vt:i4>
      </vt:variant>
      <vt:variant>
        <vt:lpstr>Thème</vt:lpstr>
      </vt:variant>
      <vt:variant>
        <vt:i4>11</vt:i4>
      </vt:variant>
      <vt:variant>
        <vt:lpstr>Titres des diapositives</vt:lpstr>
      </vt:variant>
      <vt:variant>
        <vt:i4>65</vt:i4>
      </vt:variant>
    </vt:vector>
  </HeadingPairs>
  <TitlesOfParts>
    <vt:vector size="85" baseType="lpstr">
      <vt:lpstr>MS PGothic</vt:lpstr>
      <vt:lpstr>MS PGothic</vt:lpstr>
      <vt:lpstr>Arial</vt:lpstr>
      <vt:lpstr>Calibri</vt:lpstr>
      <vt:lpstr>Calibri Light</vt:lpstr>
      <vt:lpstr>Candara</vt:lpstr>
      <vt:lpstr>Lato Regular</vt:lpstr>
      <vt:lpstr>Trebuchet MS</vt:lpstr>
      <vt:lpstr>Wingdings</vt:lpstr>
      <vt:lpstr>2_Thème Office</vt:lpstr>
      <vt:lpstr>1_Office Theme</vt:lpstr>
      <vt:lpstr>3_Thème Office</vt:lpstr>
      <vt:lpstr>1_Conception personnalisée</vt:lpstr>
      <vt:lpstr>default</vt:lpstr>
      <vt:lpstr>Conception personnalisée</vt:lpstr>
      <vt:lpstr>1_default</vt:lpstr>
      <vt:lpstr>Office Theme</vt:lpstr>
      <vt:lpstr>Thème Office</vt:lpstr>
      <vt:lpstr>Rubriques</vt:lpstr>
      <vt:lpstr>Theme</vt:lpstr>
      <vt:lpstr>Les mutualités en Belgique et dans l’espace européen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SOLIDARIS</vt:lpstr>
      <vt:lpstr>Présentation PowerPoint</vt:lpstr>
      <vt:lpstr>Présentation PowerPoint</vt:lpstr>
      <vt:lpstr>Présentation PowerPoint</vt:lpstr>
      <vt:lpstr>4 domaines d’activité</vt:lpstr>
      <vt:lpstr>4 domaines d’activité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société civile organisée:  qu’est-ce que c’est?</vt:lpstr>
      <vt:lpstr>Quel est le rôle du CESE?</vt:lpstr>
      <vt:lpstr>Un pont entre l’UE et la société civile organisée</vt:lpstr>
      <vt:lpstr>Présentation PowerPoint</vt:lpstr>
      <vt:lpstr>Présentation PowerPoint</vt:lpstr>
      <vt:lpstr>Présentation PowerPoint</vt:lpstr>
      <vt:lpstr>ECO</vt:lpstr>
      <vt:lpstr>PAUSE CAFE</vt:lpstr>
      <vt:lpstr>Présentation PowerPoint</vt:lpstr>
      <vt:lpstr>Présentation PowerPoint</vt:lpstr>
      <vt:lpstr>Economie sociale</vt:lpstr>
      <vt:lpstr>Présentation PowerPoint</vt:lpstr>
      <vt:lpstr> Travailler sur la conception EU du modèle économique non-lucratif ?</vt:lpstr>
      <vt:lpstr>Pourquoi faut-il aider le modèle mutualiste ?</vt:lpstr>
      <vt:lpstr>Pourquoi faut-il aider le modèle mutualiste ?</vt:lpstr>
      <vt:lpstr>Pourquoi faut-il aider le modèle mutualiste ?</vt:lpstr>
      <vt:lpstr>Une conception qui ne fait pas sens !</vt:lpstr>
      <vt:lpstr>Pourquoi faut-il aider le modèle mutualiste ?</vt:lpstr>
      <vt:lpstr>Stratégie nouvelle : ouvrir un débat sur l’économie non-lucrative en droit européen</vt:lpstr>
      <vt:lpstr>Ensemble,  faisons battre le cœur social  de l’Union européenne</vt:lpstr>
      <vt:lpstr>Présentation PowerPoint</vt:lpstr>
      <vt:lpstr>Notre engagement collectif et sans faille en faveur de la mise en œuvre du Socle européen des droits sociaux.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NVSM-UNMS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Lontsi, Danièle</dc:creator>
  <cp:lastModifiedBy>PC-PORTABLE.lic02</cp:lastModifiedBy>
  <cp:revision>729</cp:revision>
  <cp:lastPrinted>2019-02-18T09:05:11Z</cp:lastPrinted>
  <dcterms:created xsi:type="dcterms:W3CDTF">2017-12-15T10:49:28Z</dcterms:created>
  <dcterms:modified xsi:type="dcterms:W3CDTF">2019-02-25T09:59:04Z</dcterms:modified>
</cp:coreProperties>
</file>